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  <p:sldMasterId id="2147483683" r:id="rId5"/>
  </p:sldMasterIdLst>
  <p:handoutMasterIdLst>
    <p:handoutMasterId r:id="rId20"/>
  </p:handoutMasterIdLst>
  <p:sldIdLst>
    <p:sldId id="256" r:id="rId6"/>
    <p:sldId id="257" r:id="rId7"/>
    <p:sldId id="261" r:id="rId8"/>
    <p:sldId id="269" r:id="rId9"/>
    <p:sldId id="266" r:id="rId10"/>
    <p:sldId id="264" r:id="rId11"/>
    <p:sldId id="265" r:id="rId12"/>
    <p:sldId id="267" r:id="rId13"/>
    <p:sldId id="271" r:id="rId14"/>
    <p:sldId id="262" r:id="rId15"/>
    <p:sldId id="263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211"/>
    <a:srgbClr val="262626"/>
    <a:srgbClr val="A7934B"/>
    <a:srgbClr val="003057"/>
    <a:srgbClr val="857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77CFAB-386A-4B4A-B795-AE86F7B264A4}" v="72" dt="2022-04-29T18:20:11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73"/>
        <p:guide pos="24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va Patel" userId="dec4577a-5f19-4b49-a5f5-7445223ad867" providerId="ADAL" clId="{5F615F06-F7C0-474E-AB93-38C2F490058C}"/>
    <pc:docChg chg="delSld">
      <pc:chgData name="Vishva Patel" userId="dec4577a-5f19-4b49-a5f5-7445223ad867" providerId="ADAL" clId="{5F615F06-F7C0-474E-AB93-38C2F490058C}" dt="2022-04-25T01:37:44.220" v="0" actId="2696"/>
      <pc:docMkLst>
        <pc:docMk/>
      </pc:docMkLst>
      <pc:sldChg chg="del">
        <pc:chgData name="Vishva Patel" userId="dec4577a-5f19-4b49-a5f5-7445223ad867" providerId="ADAL" clId="{5F615F06-F7C0-474E-AB93-38C2F490058C}" dt="2022-04-25T01:37:44.220" v="0" actId="2696"/>
        <pc:sldMkLst>
          <pc:docMk/>
          <pc:sldMk cId="4238953705" sldId="262"/>
        </pc:sldMkLst>
      </pc:sldChg>
    </pc:docChg>
  </pc:docChgLst>
  <pc:docChgLst>
    <pc:chgData name="Huang, Bill" userId="S::bhuang71@gatech.edu::aa922444-3ab8-474a-a059-1ecdbb998d63" providerId="AD" clId="Web-{258FCC62-A76E-44A2-BA08-0817FF97B2F8}"/>
    <pc:docChg chg="addSld modSld sldOrd">
      <pc:chgData name="Huang, Bill" userId="S::bhuang71@gatech.edu::aa922444-3ab8-474a-a059-1ecdbb998d63" providerId="AD" clId="Web-{258FCC62-A76E-44A2-BA08-0817FF97B2F8}" dt="2022-04-25T12:50:22.907" v="117" actId="20577"/>
      <pc:docMkLst>
        <pc:docMk/>
      </pc:docMkLst>
      <pc:sldChg chg="addSp delSp modSp new mod ord modClrScheme chgLayout">
        <pc:chgData name="Huang, Bill" userId="S::bhuang71@gatech.edu::aa922444-3ab8-474a-a059-1ecdbb998d63" providerId="AD" clId="Web-{258FCC62-A76E-44A2-BA08-0817FF97B2F8}" dt="2022-04-25T12:50:22.907" v="117" actId="20577"/>
        <pc:sldMkLst>
          <pc:docMk/>
          <pc:sldMk cId="3402403734" sldId="264"/>
        </pc:sldMkLst>
        <pc:spChg chg="add del">
          <ac:chgData name="Huang, Bill" userId="S::bhuang71@gatech.edu::aa922444-3ab8-474a-a059-1ecdbb998d63" providerId="AD" clId="Web-{258FCC62-A76E-44A2-BA08-0817FF97B2F8}" dt="2022-04-25T12:39:36.669" v="7"/>
          <ac:spMkLst>
            <pc:docMk/>
            <pc:sldMk cId="3402403734" sldId="264"/>
            <ac:spMk id="2" creationId="{8A0C4556-2249-60AC-23D3-C7AC0BE47610}"/>
          </ac:spMkLst>
        </pc:spChg>
        <pc:spChg chg="del">
          <ac:chgData name="Huang, Bill" userId="S::bhuang71@gatech.edu::aa922444-3ab8-474a-a059-1ecdbb998d63" providerId="AD" clId="Web-{258FCC62-A76E-44A2-BA08-0817FF97B2F8}" dt="2022-04-25T12:39:02.090" v="2"/>
          <ac:spMkLst>
            <pc:docMk/>
            <pc:sldMk cId="3402403734" sldId="264"/>
            <ac:spMk id="3" creationId="{BF7C62F1-2DA6-4D32-B11C-3F979A28770A}"/>
          </ac:spMkLst>
        </pc:spChg>
        <pc:spChg chg="add del">
          <ac:chgData name="Huang, Bill" userId="S::bhuang71@gatech.edu::aa922444-3ab8-474a-a059-1ecdbb998d63" providerId="AD" clId="Web-{258FCC62-A76E-44A2-BA08-0817FF97B2F8}" dt="2022-04-25T12:39:36.669" v="7"/>
          <ac:spMkLst>
            <pc:docMk/>
            <pc:sldMk cId="3402403734" sldId="264"/>
            <ac:spMk id="4" creationId="{A56F577C-501B-3E03-D9AF-4CC58998D8F1}"/>
          </ac:spMkLst>
        </pc:spChg>
        <pc:spChg chg="add del mod">
          <ac:chgData name="Huang, Bill" userId="S::bhuang71@gatech.edu::aa922444-3ab8-474a-a059-1ecdbb998d63" providerId="AD" clId="Web-{258FCC62-A76E-44A2-BA08-0817FF97B2F8}" dt="2022-04-25T12:49:08.202" v="113"/>
          <ac:spMkLst>
            <pc:docMk/>
            <pc:sldMk cId="3402403734" sldId="264"/>
            <ac:spMk id="7" creationId="{0A0CE6EC-2438-E908-2638-E37CFA06EBBE}"/>
          </ac:spMkLst>
        </pc:spChg>
        <pc:spChg chg="add del">
          <ac:chgData name="Huang, Bill" userId="S::bhuang71@gatech.edu::aa922444-3ab8-474a-a059-1ecdbb998d63" providerId="AD" clId="Web-{258FCC62-A76E-44A2-BA08-0817FF97B2F8}" dt="2022-04-25T12:39:36.669" v="6"/>
          <ac:spMkLst>
            <pc:docMk/>
            <pc:sldMk cId="3402403734" sldId="264"/>
            <ac:spMk id="10" creationId="{E7C1FA48-921E-5348-D0A7-BDEB5BBB9210}"/>
          </ac:spMkLst>
        </pc:spChg>
        <pc:spChg chg="add del">
          <ac:chgData name="Huang, Bill" userId="S::bhuang71@gatech.edu::aa922444-3ab8-474a-a059-1ecdbb998d63" providerId="AD" clId="Web-{258FCC62-A76E-44A2-BA08-0817FF97B2F8}" dt="2022-04-25T12:39:36.669" v="6"/>
          <ac:spMkLst>
            <pc:docMk/>
            <pc:sldMk cId="3402403734" sldId="264"/>
            <ac:spMk id="12" creationId="{6BA5C734-8404-5713-FE38-04E16D3CD827}"/>
          </ac:spMkLst>
        </pc:spChg>
        <pc:spChg chg="add mod">
          <ac:chgData name="Huang, Bill" userId="S::bhuang71@gatech.edu::aa922444-3ab8-474a-a059-1ecdbb998d63" providerId="AD" clId="Web-{258FCC62-A76E-44A2-BA08-0817FF97B2F8}" dt="2022-04-25T12:43:22.879" v="111"/>
          <ac:spMkLst>
            <pc:docMk/>
            <pc:sldMk cId="3402403734" sldId="264"/>
            <ac:spMk id="14" creationId="{AA93C28F-6333-8F7C-4C99-650063A22EAB}"/>
          </ac:spMkLst>
        </pc:spChg>
        <pc:spChg chg="add mod">
          <ac:chgData name="Huang, Bill" userId="S::bhuang71@gatech.edu::aa922444-3ab8-474a-a059-1ecdbb998d63" providerId="AD" clId="Web-{258FCC62-A76E-44A2-BA08-0817FF97B2F8}" dt="2022-04-25T12:50:22.907" v="117" actId="20577"/>
          <ac:spMkLst>
            <pc:docMk/>
            <pc:sldMk cId="3402403734" sldId="264"/>
            <ac:spMk id="15" creationId="{1634F135-59EE-9B0D-5337-01D500A7EC10}"/>
          </ac:spMkLst>
        </pc:spChg>
        <pc:picChg chg="add del mod ord">
          <ac:chgData name="Huang, Bill" userId="S::bhuang71@gatech.edu::aa922444-3ab8-474a-a059-1ecdbb998d63" providerId="AD" clId="Web-{258FCC62-A76E-44A2-BA08-0817FF97B2F8}" dt="2022-04-25T12:48:54.373" v="112"/>
          <ac:picMkLst>
            <pc:docMk/>
            <pc:sldMk cId="3402403734" sldId="264"/>
            <ac:picMk id="5" creationId="{F5A55D5D-1877-BE64-2358-0C48DDF969DA}"/>
          </ac:picMkLst>
        </pc:picChg>
        <pc:picChg chg="add mod ord modCrop">
          <ac:chgData name="Huang, Bill" userId="S::bhuang71@gatech.edu::aa922444-3ab8-474a-a059-1ecdbb998d63" providerId="AD" clId="Web-{258FCC62-A76E-44A2-BA08-0817FF97B2F8}" dt="2022-04-25T12:49:08.202" v="113"/>
          <ac:picMkLst>
            <pc:docMk/>
            <pc:sldMk cId="3402403734" sldId="264"/>
            <ac:picMk id="8" creationId="{EB84BF75-5F16-934C-D23E-8A421E1839BE}"/>
          </ac:picMkLst>
        </pc:picChg>
      </pc:sldChg>
    </pc:docChg>
  </pc:docChgLst>
  <pc:docChgLst>
    <pc:chgData name="Plumb, Olivia M" userId="a409edf1-994d-41a8-8ea5-4c160bfc4c43" providerId="ADAL" clId="{5B1549C0-8773-46D0-96FD-A0F6978E9FE7}"/>
    <pc:docChg chg="undo custSel modSld sldOrd">
      <pc:chgData name="Plumb, Olivia M" userId="a409edf1-994d-41a8-8ea5-4c160bfc4c43" providerId="ADAL" clId="{5B1549C0-8773-46D0-96FD-A0F6978E9FE7}" dt="2022-04-25T15:34:52.955" v="756" actId="208"/>
      <pc:docMkLst>
        <pc:docMk/>
      </pc:docMkLst>
      <pc:sldChg chg="addSp delSp modSp mod ord">
        <pc:chgData name="Plumb, Olivia M" userId="a409edf1-994d-41a8-8ea5-4c160bfc4c43" providerId="ADAL" clId="{5B1549C0-8773-46D0-96FD-A0F6978E9FE7}" dt="2022-04-25T15:34:52.955" v="756" actId="208"/>
        <pc:sldMkLst>
          <pc:docMk/>
          <pc:sldMk cId="1651942616" sldId="266"/>
        </pc:sldMkLst>
        <pc:spChg chg="mod">
          <ac:chgData name="Plumb, Olivia M" userId="a409edf1-994d-41a8-8ea5-4c160bfc4c43" providerId="ADAL" clId="{5B1549C0-8773-46D0-96FD-A0F6978E9FE7}" dt="2022-04-25T15:00:18.128" v="603" actId="1076"/>
          <ac:spMkLst>
            <pc:docMk/>
            <pc:sldMk cId="1651942616" sldId="266"/>
            <ac:spMk id="2" creationId="{96D55763-BF61-516A-136F-D2A8CCFBD92C}"/>
          </ac:spMkLst>
        </pc:spChg>
        <pc:spChg chg="del">
          <ac:chgData name="Plumb, Olivia M" userId="a409edf1-994d-41a8-8ea5-4c160bfc4c43" providerId="ADAL" clId="{5B1549C0-8773-46D0-96FD-A0F6978E9FE7}" dt="2022-04-25T15:20:10.457" v="604"/>
          <ac:spMkLst>
            <pc:docMk/>
            <pc:sldMk cId="1651942616" sldId="266"/>
            <ac:spMk id="3" creationId="{63CB749B-FD4C-D419-C7F5-A3F35E7499CA}"/>
          </ac:spMkLst>
        </pc:spChg>
        <pc:spChg chg="mod">
          <ac:chgData name="Plumb, Olivia M" userId="a409edf1-994d-41a8-8ea5-4c160bfc4c43" providerId="ADAL" clId="{5B1549C0-8773-46D0-96FD-A0F6978E9FE7}" dt="2022-04-25T15:00:18.128" v="603" actId="1076"/>
          <ac:spMkLst>
            <pc:docMk/>
            <pc:sldMk cId="1651942616" sldId="266"/>
            <ac:spMk id="4" creationId="{7AAFCFE4-9F4B-D27D-A940-0193A6ABB0DF}"/>
          </ac:spMkLst>
        </pc:spChg>
        <pc:spChg chg="add mod">
          <ac:chgData name="Plumb, Olivia M" userId="a409edf1-994d-41a8-8ea5-4c160bfc4c43" providerId="ADAL" clId="{5B1549C0-8773-46D0-96FD-A0F6978E9FE7}" dt="2022-04-25T15:31:02.298" v="749" actId="207"/>
          <ac:spMkLst>
            <pc:docMk/>
            <pc:sldMk cId="1651942616" sldId="266"/>
            <ac:spMk id="7" creationId="{835D4A21-08C9-4545-8F88-EF0336BDF51F}"/>
          </ac:spMkLst>
        </pc:spChg>
        <pc:spChg chg="add mod">
          <ac:chgData name="Plumb, Olivia M" userId="a409edf1-994d-41a8-8ea5-4c160bfc4c43" providerId="ADAL" clId="{5B1549C0-8773-46D0-96FD-A0F6978E9FE7}" dt="2022-04-25T15:30:29.418" v="742" actId="207"/>
          <ac:spMkLst>
            <pc:docMk/>
            <pc:sldMk cId="1651942616" sldId="266"/>
            <ac:spMk id="8" creationId="{B05565D2-5E48-4055-99C7-861881F1B35D}"/>
          </ac:spMkLst>
        </pc:spChg>
        <pc:spChg chg="add mod">
          <ac:chgData name="Plumb, Olivia M" userId="a409edf1-994d-41a8-8ea5-4c160bfc4c43" providerId="ADAL" clId="{5B1549C0-8773-46D0-96FD-A0F6978E9FE7}" dt="2022-04-25T15:34:38.212" v="753" actId="207"/>
          <ac:spMkLst>
            <pc:docMk/>
            <pc:sldMk cId="1651942616" sldId="266"/>
            <ac:spMk id="9" creationId="{C5ECC3F6-AA94-485F-8F0B-E9BC7CD07EE9}"/>
          </ac:spMkLst>
        </pc:spChg>
        <pc:picChg chg="add mod ord modCrop">
          <ac:chgData name="Plumb, Olivia M" userId="a409edf1-994d-41a8-8ea5-4c160bfc4c43" providerId="ADAL" clId="{5B1549C0-8773-46D0-96FD-A0F6978E9FE7}" dt="2022-04-25T15:25:01.425" v="705" actId="34135"/>
          <ac:picMkLst>
            <pc:docMk/>
            <pc:sldMk cId="1651942616" sldId="266"/>
            <ac:picMk id="6" creationId="{A934AEB7-E1D9-4178-9AF5-CE83B50987F1}"/>
          </ac:picMkLst>
        </pc:picChg>
        <pc:cxnChg chg="add mod">
          <ac:chgData name="Plumb, Olivia M" userId="a409edf1-994d-41a8-8ea5-4c160bfc4c43" providerId="ADAL" clId="{5B1549C0-8773-46D0-96FD-A0F6978E9FE7}" dt="2022-04-25T15:34:50.643" v="755" actId="208"/>
          <ac:cxnSpMkLst>
            <pc:docMk/>
            <pc:sldMk cId="1651942616" sldId="266"/>
            <ac:cxnSpMk id="11" creationId="{5F12D8BA-CF99-4DDF-8F78-EA4077BD9A1E}"/>
          </ac:cxnSpMkLst>
        </pc:cxnChg>
        <pc:cxnChg chg="add mod">
          <ac:chgData name="Plumb, Olivia M" userId="a409edf1-994d-41a8-8ea5-4c160bfc4c43" providerId="ADAL" clId="{5B1549C0-8773-46D0-96FD-A0F6978E9FE7}" dt="2022-04-25T15:34:52.955" v="756" actId="208"/>
          <ac:cxnSpMkLst>
            <pc:docMk/>
            <pc:sldMk cId="1651942616" sldId="266"/>
            <ac:cxnSpMk id="15" creationId="{FF344E5F-1F7B-4C47-89B8-6FEEFC7BD308}"/>
          </ac:cxnSpMkLst>
        </pc:cxnChg>
        <pc:cxnChg chg="add mod">
          <ac:chgData name="Plumb, Olivia M" userId="a409edf1-994d-41a8-8ea5-4c160bfc4c43" providerId="ADAL" clId="{5B1549C0-8773-46D0-96FD-A0F6978E9FE7}" dt="2022-04-25T15:34:48.059" v="754" actId="208"/>
          <ac:cxnSpMkLst>
            <pc:docMk/>
            <pc:sldMk cId="1651942616" sldId="266"/>
            <ac:cxnSpMk id="19" creationId="{0BFF0D53-4F5B-410C-8BF9-647891037149}"/>
          </ac:cxnSpMkLst>
        </pc:cxnChg>
        <pc:cxnChg chg="add mod">
          <ac:chgData name="Plumb, Olivia M" userId="a409edf1-994d-41a8-8ea5-4c160bfc4c43" providerId="ADAL" clId="{5B1549C0-8773-46D0-96FD-A0F6978E9FE7}" dt="2022-04-25T15:30:51.388" v="747" actId="14100"/>
          <ac:cxnSpMkLst>
            <pc:docMk/>
            <pc:sldMk cId="1651942616" sldId="266"/>
            <ac:cxnSpMk id="26" creationId="{9F2D8D54-AB5B-47A2-9CCD-C89266CB1A7B}"/>
          </ac:cxnSpMkLst>
        </pc:cxnChg>
        <pc:cxnChg chg="add mod">
          <ac:chgData name="Plumb, Olivia M" userId="a409edf1-994d-41a8-8ea5-4c160bfc4c43" providerId="ADAL" clId="{5B1549C0-8773-46D0-96FD-A0F6978E9FE7}" dt="2022-04-25T15:30:54.241" v="748" actId="14100"/>
          <ac:cxnSpMkLst>
            <pc:docMk/>
            <pc:sldMk cId="1651942616" sldId="266"/>
            <ac:cxnSpMk id="29" creationId="{0547DA84-C6CC-463F-9D5E-48D276CFFE49}"/>
          </ac:cxnSpMkLst>
        </pc:cxnChg>
        <pc:cxnChg chg="add mod">
          <ac:chgData name="Plumb, Olivia M" userId="a409edf1-994d-41a8-8ea5-4c160bfc4c43" providerId="ADAL" clId="{5B1549C0-8773-46D0-96FD-A0F6978E9FE7}" dt="2022-04-25T15:30:21.763" v="741" actId="208"/>
          <ac:cxnSpMkLst>
            <pc:docMk/>
            <pc:sldMk cId="1651942616" sldId="266"/>
            <ac:cxnSpMk id="34" creationId="{BD65B688-1FCF-4BC6-B451-EA7ECA5C008F}"/>
          </ac:cxnSpMkLst>
        </pc:cxnChg>
        <pc:cxnChg chg="add mod">
          <ac:chgData name="Plumb, Olivia M" userId="a409edf1-994d-41a8-8ea5-4c160bfc4c43" providerId="ADAL" clId="{5B1549C0-8773-46D0-96FD-A0F6978E9FE7}" dt="2022-04-25T15:30:21.763" v="741" actId="208"/>
          <ac:cxnSpMkLst>
            <pc:docMk/>
            <pc:sldMk cId="1651942616" sldId="266"/>
            <ac:cxnSpMk id="36" creationId="{44411427-5931-4765-B4C5-CCA6BFB1B2BB}"/>
          </ac:cxnSpMkLst>
        </pc:cxnChg>
      </pc:sldChg>
    </pc:docChg>
  </pc:docChgLst>
  <pc:docChgLst>
    <pc:chgData name="Holda, Madeline E" userId="S::mholda3@gatech.edu::65111c69-1f23-4da0-9ef6-af1182eed929" providerId="AD" clId="Web-{EF4AA3E9-A247-4BBF-9E5B-A0DA008838AF}"/>
    <pc:docChg chg="addSld delSld modSld">
      <pc:chgData name="Holda, Madeline E" userId="S::mholda3@gatech.edu::65111c69-1f23-4da0-9ef6-af1182eed929" providerId="AD" clId="Web-{EF4AA3E9-A247-4BBF-9E5B-A0DA008838AF}" dt="2022-04-25T01:59:58.578" v="489" actId="20577"/>
      <pc:docMkLst>
        <pc:docMk/>
      </pc:docMkLst>
      <pc:sldChg chg="addSp modSp add mod modClrScheme chgLayout">
        <pc:chgData name="Holda, Madeline E" userId="S::mholda3@gatech.edu::65111c69-1f23-4da0-9ef6-af1182eed929" providerId="AD" clId="Web-{EF4AA3E9-A247-4BBF-9E5B-A0DA008838AF}" dt="2022-04-25T01:58:04.824" v="411" actId="1076"/>
        <pc:sldMkLst>
          <pc:docMk/>
          <pc:sldMk cId="3958124194" sldId="262"/>
        </pc:sldMkLst>
        <pc:spChg chg="mod ord">
          <ac:chgData name="Holda, Madeline E" userId="S::mholda3@gatech.edu::65111c69-1f23-4da0-9ef6-af1182eed929" providerId="AD" clId="Web-{EF4AA3E9-A247-4BBF-9E5B-A0DA008838AF}" dt="2022-04-25T01:53:19.738" v="256"/>
          <ac:spMkLst>
            <pc:docMk/>
            <pc:sldMk cId="3958124194" sldId="262"/>
            <ac:spMk id="2" creationId="{658B001C-FBDD-4DC3-B116-E0901E44F1F6}"/>
          </ac:spMkLst>
        </pc:spChg>
        <pc:spChg chg="mod ord">
          <ac:chgData name="Holda, Madeline E" userId="S::mholda3@gatech.edu::65111c69-1f23-4da0-9ef6-af1182eed929" providerId="AD" clId="Web-{EF4AA3E9-A247-4BBF-9E5B-A0DA008838AF}" dt="2022-04-25T01:58:04.824" v="411" actId="1076"/>
          <ac:spMkLst>
            <pc:docMk/>
            <pc:sldMk cId="3958124194" sldId="262"/>
            <ac:spMk id="4" creationId="{2A5F7F2B-F820-4F67-87CF-593289874B3A}"/>
          </ac:spMkLst>
        </pc:spChg>
        <pc:picChg chg="add mod modCrop">
          <ac:chgData name="Holda, Madeline E" userId="S::mholda3@gatech.edu::65111c69-1f23-4da0-9ef6-af1182eed929" providerId="AD" clId="Web-{EF4AA3E9-A247-4BBF-9E5B-A0DA008838AF}" dt="2022-04-25T01:39:52.698" v="7" actId="1076"/>
          <ac:picMkLst>
            <pc:docMk/>
            <pc:sldMk cId="3958124194" sldId="262"/>
            <ac:picMk id="3" creationId="{BDD9B9A0-6893-467B-AD83-14614DF03CAF}"/>
          </ac:picMkLst>
        </pc:picChg>
        <pc:picChg chg="mod ord modCrop">
          <ac:chgData name="Holda, Madeline E" userId="S::mholda3@gatech.edu::65111c69-1f23-4da0-9ef6-af1182eed929" providerId="AD" clId="Web-{EF4AA3E9-A247-4BBF-9E5B-A0DA008838AF}" dt="2022-04-25T01:53:19.738" v="256"/>
          <ac:picMkLst>
            <pc:docMk/>
            <pc:sldMk cId="3958124194" sldId="262"/>
            <ac:picMk id="5" creationId="{232AC762-B524-456D-82AE-907F6A418A12}"/>
          </ac:picMkLst>
        </pc:picChg>
      </pc:sldChg>
      <pc:sldChg chg="addSp delSp modSp new mod modClrScheme chgLayout">
        <pc:chgData name="Holda, Madeline E" userId="S::mholda3@gatech.edu::65111c69-1f23-4da0-9ef6-af1182eed929" providerId="AD" clId="Web-{EF4AA3E9-A247-4BBF-9E5B-A0DA008838AF}" dt="2022-04-25T01:59:58.578" v="489" actId="20577"/>
        <pc:sldMkLst>
          <pc:docMk/>
          <pc:sldMk cId="2378211975" sldId="263"/>
        </pc:sldMkLst>
        <pc:spChg chg="del">
          <ac:chgData name="Holda, Madeline E" userId="S::mholda3@gatech.edu::65111c69-1f23-4da0-9ef6-af1182eed929" providerId="AD" clId="Web-{EF4AA3E9-A247-4BBF-9E5B-A0DA008838AF}" dt="2022-04-25T01:53:34.050" v="258"/>
          <ac:spMkLst>
            <pc:docMk/>
            <pc:sldMk cId="2378211975" sldId="263"/>
            <ac:spMk id="2" creationId="{9BEF7DFD-0D6F-39A4-2458-5BD5E7337C5C}"/>
          </ac:spMkLst>
        </pc:spChg>
        <pc:spChg chg="mod ord">
          <ac:chgData name="Holda, Madeline E" userId="S::mholda3@gatech.edu::65111c69-1f23-4da0-9ef6-af1182eed929" providerId="AD" clId="Web-{EF4AA3E9-A247-4BBF-9E5B-A0DA008838AF}" dt="2022-04-25T01:59:58.578" v="489" actId="20577"/>
          <ac:spMkLst>
            <pc:docMk/>
            <pc:sldMk cId="2378211975" sldId="263"/>
            <ac:spMk id="3" creationId="{E2200ED8-C837-05EC-4DA9-76556CCFD51C}"/>
          </ac:spMkLst>
        </pc:spChg>
        <pc:spChg chg="del">
          <ac:chgData name="Holda, Madeline E" userId="S::mholda3@gatech.edu::65111c69-1f23-4da0-9ef6-af1182eed929" providerId="AD" clId="Web-{EF4AA3E9-A247-4BBF-9E5B-A0DA008838AF}" dt="2022-04-25T01:53:34.050" v="258"/>
          <ac:spMkLst>
            <pc:docMk/>
            <pc:sldMk cId="2378211975" sldId="263"/>
            <ac:spMk id="4" creationId="{0C2E8B5F-D19C-4A99-9630-80B0A6C4653E}"/>
          </ac:spMkLst>
        </pc:spChg>
        <pc:spChg chg="del mod ord">
          <ac:chgData name="Holda, Madeline E" userId="S::mholda3@gatech.edu::65111c69-1f23-4da0-9ef6-af1182eed929" providerId="AD" clId="Web-{EF4AA3E9-A247-4BBF-9E5B-A0DA008838AF}" dt="2022-04-25T01:54:37.334" v="318"/>
          <ac:spMkLst>
            <pc:docMk/>
            <pc:sldMk cId="2378211975" sldId="263"/>
            <ac:spMk id="5" creationId="{69E1F4CD-EF7A-21F6-7663-CE22D4B45554}"/>
          </ac:spMkLst>
        </pc:spChg>
        <pc:spChg chg="mod ord">
          <ac:chgData name="Holda, Madeline E" userId="S::mholda3@gatech.edu::65111c69-1f23-4da0-9ef6-af1182eed929" providerId="AD" clId="Web-{EF4AA3E9-A247-4BBF-9E5B-A0DA008838AF}" dt="2022-04-25T01:55:44.101" v="335"/>
          <ac:spMkLst>
            <pc:docMk/>
            <pc:sldMk cId="2378211975" sldId="263"/>
            <ac:spMk id="6" creationId="{0C267FC7-3BEC-84FE-B55F-98AF39255B93}"/>
          </ac:spMkLst>
        </pc:spChg>
        <pc:spChg chg="add del mod ord">
          <ac:chgData name="Holda, Madeline E" userId="S::mholda3@gatech.edu::65111c69-1f23-4da0-9ef6-af1182eed929" providerId="AD" clId="Web-{EF4AA3E9-A247-4BBF-9E5B-A0DA008838AF}" dt="2022-04-25T01:55:49.633" v="336"/>
          <ac:spMkLst>
            <pc:docMk/>
            <pc:sldMk cId="2378211975" sldId="263"/>
            <ac:spMk id="7" creationId="{0D7123EB-163C-4792-4024-456C63346D3F}"/>
          </ac:spMkLst>
        </pc:spChg>
        <pc:picChg chg="add mod ord">
          <ac:chgData name="Holda, Madeline E" userId="S::mholda3@gatech.edu::65111c69-1f23-4da0-9ef6-af1182eed929" providerId="AD" clId="Web-{EF4AA3E9-A247-4BBF-9E5B-A0DA008838AF}" dt="2022-04-25T01:56:23.977" v="343" actId="14100"/>
          <ac:picMkLst>
            <pc:docMk/>
            <pc:sldMk cId="2378211975" sldId="263"/>
            <ac:picMk id="8" creationId="{2ED58B4E-F0B2-95CF-E89A-D8EC914B5A8A}"/>
          </ac:picMkLst>
        </pc:picChg>
      </pc:sldChg>
      <pc:sldChg chg="new del">
        <pc:chgData name="Holda, Madeline E" userId="S::mholda3@gatech.edu::65111c69-1f23-4da0-9ef6-af1182eed929" providerId="AD" clId="Web-{EF4AA3E9-A247-4BBF-9E5B-A0DA008838AF}" dt="2022-04-25T01:55:16.538" v="328"/>
        <pc:sldMkLst>
          <pc:docMk/>
          <pc:sldMk cId="2370756128" sldId="264"/>
        </pc:sldMkLst>
      </pc:sldChg>
    </pc:docChg>
  </pc:docChgLst>
  <pc:docChgLst>
    <pc:chgData name="Vishva Patel" userId="dec4577a-5f19-4b49-a5f5-7445223ad867" providerId="ADAL" clId="{65DA5BEC-1D76-4404-A4DC-ABC9CB897C7A}"/>
    <pc:docChg chg="undo redo custSel addSld delSld modSld sldOrd">
      <pc:chgData name="Vishva Patel" userId="dec4577a-5f19-4b49-a5f5-7445223ad867" providerId="ADAL" clId="{65DA5BEC-1D76-4404-A4DC-ABC9CB897C7A}" dt="2022-02-28T01:41:58.248" v="1374" actId="1076"/>
      <pc:docMkLst>
        <pc:docMk/>
      </pc:docMkLst>
      <pc:sldChg chg="modSp mod">
        <pc:chgData name="Vishva Patel" userId="dec4577a-5f19-4b49-a5f5-7445223ad867" providerId="ADAL" clId="{65DA5BEC-1D76-4404-A4DC-ABC9CB897C7A}" dt="2022-02-28T01:36:41.447" v="1372" actId="1076"/>
        <pc:sldMkLst>
          <pc:docMk/>
          <pc:sldMk cId="2789775945" sldId="256"/>
        </pc:sldMkLst>
        <pc:picChg chg="mod">
          <ac:chgData name="Vishva Patel" userId="dec4577a-5f19-4b49-a5f5-7445223ad867" providerId="ADAL" clId="{65DA5BEC-1D76-4404-A4DC-ABC9CB897C7A}" dt="2022-02-28T01:36:41.447" v="1372" actId="1076"/>
          <ac:picMkLst>
            <pc:docMk/>
            <pc:sldMk cId="2789775945" sldId="256"/>
            <ac:picMk id="4" creationId="{085F903B-981E-415E-BC15-0DFE46728DF3}"/>
          </ac:picMkLst>
        </pc:picChg>
      </pc:sldChg>
      <pc:sldChg chg="addSp delSp modSp mod setBg modClrScheme delAnim chgLayout">
        <pc:chgData name="Vishva Patel" userId="dec4577a-5f19-4b49-a5f5-7445223ad867" providerId="ADAL" clId="{65DA5BEC-1D76-4404-A4DC-ABC9CB897C7A}" dt="2022-02-28T01:41:58.248" v="1374" actId="1076"/>
        <pc:sldMkLst>
          <pc:docMk/>
          <pc:sldMk cId="2016116046" sldId="257"/>
        </pc:sldMkLst>
        <pc:spChg chg="add del mod">
          <ac:chgData name="Vishva Patel" userId="dec4577a-5f19-4b49-a5f5-7445223ad867" providerId="ADAL" clId="{65DA5BEC-1D76-4404-A4DC-ABC9CB897C7A}" dt="2022-02-28T00:15:41.046" v="509" actId="478"/>
          <ac:spMkLst>
            <pc:docMk/>
            <pc:sldMk cId="2016116046" sldId="257"/>
            <ac:spMk id="3" creationId="{F6650931-3E61-42C8-9233-0EE01E78208F}"/>
          </ac:spMkLst>
        </pc:spChg>
        <pc:spChg chg="add del mod ord">
          <ac:chgData name="Vishva Patel" userId="dec4577a-5f19-4b49-a5f5-7445223ad867" providerId="ADAL" clId="{65DA5BEC-1D76-4404-A4DC-ABC9CB897C7A}" dt="2022-02-28T00:22:23.101" v="656" actId="1076"/>
          <ac:spMkLst>
            <pc:docMk/>
            <pc:sldMk cId="2016116046" sldId="257"/>
            <ac:spMk id="4" creationId="{706A601C-F7AC-0C4F-9F21-FDFB1BAE4C2D}"/>
          </ac:spMkLst>
        </pc:spChg>
        <pc:spChg chg="mod ord">
          <ac:chgData name="Vishva Patel" userId="dec4577a-5f19-4b49-a5f5-7445223ad867" providerId="ADAL" clId="{65DA5BEC-1D76-4404-A4DC-ABC9CB897C7A}" dt="2022-02-28T00:22:24.262" v="658" actId="1076"/>
          <ac:spMkLst>
            <pc:docMk/>
            <pc:sldMk cId="2016116046" sldId="257"/>
            <ac:spMk id="5" creationId="{34202EF4-BE1D-8146-9846-177F3B789037}"/>
          </ac:spMkLst>
        </pc:spChg>
        <pc:spChg chg="add del mod">
          <ac:chgData name="Vishva Patel" userId="dec4577a-5f19-4b49-a5f5-7445223ad867" providerId="ADAL" clId="{65DA5BEC-1D76-4404-A4DC-ABC9CB897C7A}" dt="2022-02-28T00:15:52.712" v="515" actId="26606"/>
          <ac:spMkLst>
            <pc:docMk/>
            <pc:sldMk cId="2016116046" sldId="257"/>
            <ac:spMk id="11" creationId="{17B8C861-A444-44B7-A5C9-5E41B4D80DE4}"/>
          </ac:spMkLst>
        </pc:spChg>
        <pc:spChg chg="add del mod">
          <ac:chgData name="Vishva Patel" userId="dec4577a-5f19-4b49-a5f5-7445223ad867" providerId="ADAL" clId="{65DA5BEC-1D76-4404-A4DC-ABC9CB897C7A}" dt="2022-02-28T00:15:52.712" v="515" actId="26606"/>
          <ac:spMkLst>
            <pc:docMk/>
            <pc:sldMk cId="2016116046" sldId="257"/>
            <ac:spMk id="13" creationId="{0EABE495-9681-4D21-BEAD-7D69258A9888}"/>
          </ac:spMkLst>
        </pc:spChg>
        <pc:picChg chg="del mod">
          <ac:chgData name="Vishva Patel" userId="dec4577a-5f19-4b49-a5f5-7445223ad867" providerId="ADAL" clId="{65DA5BEC-1D76-4404-A4DC-ABC9CB897C7A}" dt="2022-02-28T01:41:15.482" v="1373" actId="478"/>
          <ac:picMkLst>
            <pc:docMk/>
            <pc:sldMk cId="2016116046" sldId="257"/>
            <ac:picMk id="2" creationId="{C693951A-93B8-419F-9A6F-D757CA5938AE}"/>
          </ac:picMkLst>
        </pc:picChg>
        <pc:picChg chg="mod">
          <ac:chgData name="Vishva Patel" userId="dec4577a-5f19-4b49-a5f5-7445223ad867" providerId="ADAL" clId="{65DA5BEC-1D76-4404-A4DC-ABC9CB897C7A}" dt="2022-02-28T01:41:58.248" v="1374" actId="1076"/>
          <ac:picMkLst>
            <pc:docMk/>
            <pc:sldMk cId="2016116046" sldId="257"/>
            <ac:picMk id="3" creationId="{7E5CF50B-7850-4B75-B131-310A78455B43}"/>
          </ac:picMkLst>
        </pc:picChg>
        <pc:picChg chg="add del mod">
          <ac:chgData name="Vishva Patel" userId="dec4577a-5f19-4b49-a5f5-7445223ad867" providerId="ADAL" clId="{65DA5BEC-1D76-4404-A4DC-ABC9CB897C7A}" dt="2022-02-28T00:17:01.976" v="542" actId="478"/>
          <ac:picMkLst>
            <pc:docMk/>
            <pc:sldMk cId="2016116046" sldId="257"/>
            <ac:picMk id="6" creationId="{71B16FC6-6CCF-4131-ADAB-BBF9DC56A21E}"/>
          </ac:picMkLst>
        </pc:picChg>
        <pc:picChg chg="add mod modCrop">
          <ac:chgData name="Vishva Patel" userId="dec4577a-5f19-4b49-a5f5-7445223ad867" providerId="ADAL" clId="{65DA5BEC-1D76-4404-A4DC-ABC9CB897C7A}" dt="2022-02-28T00:41:06.715" v="1152" actId="1076"/>
          <ac:picMkLst>
            <pc:docMk/>
            <pc:sldMk cId="2016116046" sldId="257"/>
            <ac:picMk id="9" creationId="{CECBA47C-4662-4D05-8AEE-6BF7427680D9}"/>
          </ac:picMkLst>
        </pc:picChg>
        <pc:picChg chg="add del mod">
          <ac:chgData name="Vishva Patel" userId="dec4577a-5f19-4b49-a5f5-7445223ad867" providerId="ADAL" clId="{65DA5BEC-1D76-4404-A4DC-ABC9CB897C7A}" dt="2022-02-28T00:21:45.658" v="643" actId="478"/>
          <ac:picMkLst>
            <pc:docMk/>
            <pc:sldMk cId="2016116046" sldId="257"/>
            <ac:picMk id="1026" creationId="{22A6A761-BA2F-418D-9D7A-56BB2F0E4C3C}"/>
          </ac:picMkLst>
        </pc:picChg>
        <pc:picChg chg="add del mod">
          <ac:chgData name="Vishva Patel" userId="dec4577a-5f19-4b49-a5f5-7445223ad867" providerId="ADAL" clId="{65DA5BEC-1D76-4404-A4DC-ABC9CB897C7A}" dt="2022-02-28T00:39:02.869" v="1138" actId="478"/>
          <ac:picMkLst>
            <pc:docMk/>
            <pc:sldMk cId="2016116046" sldId="257"/>
            <ac:picMk id="1028" creationId="{54A7528D-2CC7-498B-B310-D090875E1F80}"/>
          </ac:picMkLst>
        </pc:picChg>
        <pc:picChg chg="add mod">
          <ac:chgData name="Vishva Patel" userId="dec4577a-5f19-4b49-a5f5-7445223ad867" providerId="ADAL" clId="{65DA5BEC-1D76-4404-A4DC-ABC9CB897C7A}" dt="2022-02-28T00:41:04.753" v="1151" actId="1076"/>
          <ac:picMkLst>
            <pc:docMk/>
            <pc:sldMk cId="2016116046" sldId="257"/>
            <ac:picMk id="1030" creationId="{EA1EAA52-4AEB-4400-8C93-ABAB827D80D6}"/>
          </ac:picMkLst>
        </pc:picChg>
      </pc:sldChg>
      <pc:sldChg chg="del">
        <pc:chgData name="Vishva Patel" userId="dec4577a-5f19-4b49-a5f5-7445223ad867" providerId="ADAL" clId="{65DA5BEC-1D76-4404-A4DC-ABC9CB897C7A}" dt="2022-02-27T23:35:46.712" v="127" actId="2696"/>
        <pc:sldMkLst>
          <pc:docMk/>
          <pc:sldMk cId="4201212122" sldId="258"/>
        </pc:sldMkLst>
      </pc:sldChg>
      <pc:sldChg chg="modSp del mod">
        <pc:chgData name="Vishva Patel" userId="dec4577a-5f19-4b49-a5f5-7445223ad867" providerId="ADAL" clId="{65DA5BEC-1D76-4404-A4DC-ABC9CB897C7A}" dt="2022-02-27T23:10:00.460" v="44" actId="2696"/>
        <pc:sldMkLst>
          <pc:docMk/>
          <pc:sldMk cId="1386624546" sldId="259"/>
        </pc:sldMkLst>
        <pc:spChg chg="mod">
          <ac:chgData name="Vishva Patel" userId="dec4577a-5f19-4b49-a5f5-7445223ad867" providerId="ADAL" clId="{65DA5BEC-1D76-4404-A4DC-ABC9CB897C7A}" dt="2022-02-27T23:09:48.323" v="41" actId="20577"/>
          <ac:spMkLst>
            <pc:docMk/>
            <pc:sldMk cId="1386624546" sldId="259"/>
            <ac:spMk id="2" creationId="{D0358D59-7C1E-4525-85D8-45E8C951383E}"/>
          </ac:spMkLst>
        </pc:spChg>
      </pc:sldChg>
      <pc:sldChg chg="modSp add del mod">
        <pc:chgData name="Vishva Patel" userId="dec4577a-5f19-4b49-a5f5-7445223ad867" providerId="ADAL" clId="{65DA5BEC-1D76-4404-A4DC-ABC9CB897C7A}" dt="2022-02-27T23:36:03.628" v="137" actId="2696"/>
        <pc:sldMkLst>
          <pc:docMk/>
          <pc:sldMk cId="892174769" sldId="260"/>
        </pc:sldMkLst>
        <pc:spChg chg="mod">
          <ac:chgData name="Vishva Patel" userId="dec4577a-5f19-4b49-a5f5-7445223ad867" providerId="ADAL" clId="{65DA5BEC-1D76-4404-A4DC-ABC9CB897C7A}" dt="2022-02-27T23:10:09.803" v="56" actId="20577"/>
          <ac:spMkLst>
            <pc:docMk/>
            <pc:sldMk cId="892174769" sldId="260"/>
            <ac:spMk id="5" creationId="{B95DAEA5-6545-964C-9D5B-E32F4428480C}"/>
          </ac:spMkLst>
        </pc:spChg>
      </pc:sldChg>
      <pc:sldChg chg="addSp delSp modSp add mod setBg modClrScheme chgLayout">
        <pc:chgData name="Vishva Patel" userId="dec4577a-5f19-4b49-a5f5-7445223ad867" providerId="ADAL" clId="{65DA5BEC-1D76-4404-A4DC-ABC9CB897C7A}" dt="2022-02-28T01:35:02.974" v="1368" actId="1076"/>
        <pc:sldMkLst>
          <pc:docMk/>
          <pc:sldMk cId="1535718324" sldId="261"/>
        </pc:sldMkLst>
        <pc:spChg chg="add del mod">
          <ac:chgData name="Vishva Patel" userId="dec4577a-5f19-4b49-a5f5-7445223ad867" providerId="ADAL" clId="{65DA5BEC-1D76-4404-A4DC-ABC9CB897C7A}" dt="2022-02-28T00:33:59.617" v="1095" actId="478"/>
          <ac:spMkLst>
            <pc:docMk/>
            <pc:sldMk cId="1535718324" sldId="261"/>
            <ac:spMk id="3" creationId="{ADFF45FB-2A99-4DB0-B2D9-98D07507E654}"/>
          </ac:spMkLst>
        </pc:spChg>
        <pc:spChg chg="add del mod ord">
          <ac:chgData name="Vishva Patel" userId="dec4577a-5f19-4b49-a5f5-7445223ad867" providerId="ADAL" clId="{65DA5BEC-1D76-4404-A4DC-ABC9CB897C7A}" dt="2022-02-28T00:34:20.093" v="1101" actId="1076"/>
          <ac:spMkLst>
            <pc:docMk/>
            <pc:sldMk cId="1535718324" sldId="261"/>
            <ac:spMk id="5" creationId="{B95DAEA5-6545-964C-9D5B-E32F4428480C}"/>
          </ac:spMkLst>
        </pc:spChg>
        <pc:spChg chg="mod">
          <ac:chgData name="Vishva Patel" userId="dec4577a-5f19-4b49-a5f5-7445223ad867" providerId="ADAL" clId="{65DA5BEC-1D76-4404-A4DC-ABC9CB897C7A}" dt="2022-02-28T00:36:22.233" v="1115" actId="14100"/>
          <ac:spMkLst>
            <pc:docMk/>
            <pc:sldMk cId="1535718324" sldId="261"/>
            <ac:spMk id="6" creationId="{64921231-F76F-9C4D-85F8-96525AB6710F}"/>
          </ac:spMkLst>
        </pc:spChg>
        <pc:spChg chg="add del mod">
          <ac:chgData name="Vishva Patel" userId="dec4577a-5f19-4b49-a5f5-7445223ad867" providerId="ADAL" clId="{65DA5BEC-1D76-4404-A4DC-ABC9CB897C7A}" dt="2022-02-28T00:34:03.709" v="1096" actId="478"/>
          <ac:spMkLst>
            <pc:docMk/>
            <pc:sldMk cId="1535718324" sldId="261"/>
            <ac:spMk id="8" creationId="{225DF9E3-C547-4656-B887-5A1584698D22}"/>
          </ac:spMkLst>
        </pc:spChg>
        <pc:spChg chg="add del mod">
          <ac:chgData name="Vishva Patel" userId="dec4577a-5f19-4b49-a5f5-7445223ad867" providerId="ADAL" clId="{65DA5BEC-1D76-4404-A4DC-ABC9CB897C7A}" dt="2022-02-28T00:34:05.470" v="1097" actId="478"/>
          <ac:spMkLst>
            <pc:docMk/>
            <pc:sldMk cId="1535718324" sldId="261"/>
            <ac:spMk id="9" creationId="{400B8884-3BC4-4F8F-953A-643FB4521C79}"/>
          </ac:spMkLst>
        </pc:spChg>
        <pc:spChg chg="add del mod">
          <ac:chgData name="Vishva Patel" userId="dec4577a-5f19-4b49-a5f5-7445223ad867" providerId="ADAL" clId="{65DA5BEC-1D76-4404-A4DC-ABC9CB897C7A}" dt="2022-02-28T00:33:48.374" v="1091" actId="26606"/>
          <ac:spMkLst>
            <pc:docMk/>
            <pc:sldMk cId="1535718324" sldId="261"/>
            <ac:spMk id="11" creationId="{225DF9E3-C547-4656-B887-5A1584698D22}"/>
          </ac:spMkLst>
        </pc:spChg>
        <pc:spChg chg="add del mod">
          <ac:chgData name="Vishva Patel" userId="dec4577a-5f19-4b49-a5f5-7445223ad867" providerId="ADAL" clId="{65DA5BEC-1D76-4404-A4DC-ABC9CB897C7A}" dt="2022-02-28T00:33:48.374" v="1091" actId="26606"/>
          <ac:spMkLst>
            <pc:docMk/>
            <pc:sldMk cId="1535718324" sldId="261"/>
            <ac:spMk id="13" creationId="{400B8884-3BC4-4F8F-953A-643FB4521C79}"/>
          </ac:spMkLst>
        </pc:spChg>
        <pc:picChg chg="mod">
          <ac:chgData name="Vishva Patel" userId="dec4577a-5f19-4b49-a5f5-7445223ad867" providerId="ADAL" clId="{65DA5BEC-1D76-4404-A4DC-ABC9CB897C7A}" dt="2022-02-28T01:35:02.974" v="1368" actId="1076"/>
          <ac:picMkLst>
            <pc:docMk/>
            <pc:sldMk cId="1535718324" sldId="261"/>
            <ac:picMk id="2" creationId="{27038998-A84F-492F-8963-CCE493C345FF}"/>
          </ac:picMkLst>
        </pc:picChg>
        <pc:picChg chg="add del mod modCrop">
          <ac:chgData name="Vishva Patel" userId="dec4577a-5f19-4b49-a5f5-7445223ad867" providerId="ADAL" clId="{65DA5BEC-1D76-4404-A4DC-ABC9CB897C7A}" dt="2022-02-28T00:36:29.491" v="1118" actId="1076"/>
          <ac:picMkLst>
            <pc:docMk/>
            <pc:sldMk cId="1535718324" sldId="261"/>
            <ac:picMk id="4" creationId="{4E91AC3A-D4EE-414D-A53A-3147899E542A}"/>
          </ac:picMkLst>
        </pc:picChg>
        <pc:picChg chg="add mod">
          <ac:chgData name="Vishva Patel" userId="dec4577a-5f19-4b49-a5f5-7445223ad867" providerId="ADAL" clId="{65DA5BEC-1D76-4404-A4DC-ABC9CB897C7A}" dt="2022-02-28T00:36:41.980" v="1119" actId="1076"/>
          <ac:picMkLst>
            <pc:docMk/>
            <pc:sldMk cId="1535718324" sldId="261"/>
            <ac:picMk id="12" creationId="{EB1722A8-BB81-4BB3-9FE1-2C90363914B0}"/>
          </ac:picMkLst>
        </pc:picChg>
        <pc:picChg chg="add mod">
          <ac:chgData name="Vishva Patel" userId="dec4577a-5f19-4b49-a5f5-7445223ad867" providerId="ADAL" clId="{65DA5BEC-1D76-4404-A4DC-ABC9CB897C7A}" dt="2022-02-28T00:36:47.332" v="1120" actId="1076"/>
          <ac:picMkLst>
            <pc:docMk/>
            <pc:sldMk cId="1535718324" sldId="261"/>
            <ac:picMk id="14" creationId="{62DCE0FE-A965-4597-814A-FAE3A5A39E63}"/>
          </ac:picMkLst>
        </pc:picChg>
        <pc:picChg chg="add mod">
          <ac:chgData name="Vishva Patel" userId="dec4577a-5f19-4b49-a5f5-7445223ad867" providerId="ADAL" clId="{65DA5BEC-1D76-4404-A4DC-ABC9CB897C7A}" dt="2022-02-28T00:36:51.705" v="1121" actId="1076"/>
          <ac:picMkLst>
            <pc:docMk/>
            <pc:sldMk cId="1535718324" sldId="261"/>
            <ac:picMk id="15" creationId="{10871AEE-99F9-49A4-A7F6-3677D1D1E4A0}"/>
          </ac:picMkLst>
        </pc:picChg>
      </pc:sldChg>
      <pc:sldChg chg="new del">
        <pc:chgData name="Vishva Patel" userId="dec4577a-5f19-4b49-a5f5-7445223ad867" providerId="ADAL" clId="{65DA5BEC-1D76-4404-A4DC-ABC9CB897C7A}" dt="2022-02-28T00:06:26.580" v="411" actId="680"/>
        <pc:sldMkLst>
          <pc:docMk/>
          <pc:sldMk cId="3349513018" sldId="262"/>
        </pc:sldMkLst>
      </pc:sldChg>
      <pc:sldChg chg="addSp delSp modSp add mod ord delAnim">
        <pc:chgData name="Vishva Patel" userId="dec4577a-5f19-4b49-a5f5-7445223ad867" providerId="ADAL" clId="{65DA5BEC-1D76-4404-A4DC-ABC9CB897C7A}" dt="2022-02-28T01:36:34.892" v="1371" actId="1076"/>
        <pc:sldMkLst>
          <pc:docMk/>
          <pc:sldMk cId="4238953705" sldId="262"/>
        </pc:sldMkLst>
        <pc:spChg chg="add mod">
          <ac:chgData name="Vishva Patel" userId="dec4577a-5f19-4b49-a5f5-7445223ad867" providerId="ADAL" clId="{65DA5BEC-1D76-4404-A4DC-ABC9CB897C7A}" dt="2022-02-28T01:08:29.410" v="1362" actId="207"/>
          <ac:spMkLst>
            <pc:docMk/>
            <pc:sldMk cId="4238953705" sldId="262"/>
            <ac:spMk id="2" creationId="{2C258C6E-C380-4B13-83B5-77FADED1D5D4}"/>
          </ac:spMkLst>
        </pc:spChg>
        <pc:spChg chg="mod">
          <ac:chgData name="Vishva Patel" userId="dec4577a-5f19-4b49-a5f5-7445223ad867" providerId="ADAL" clId="{65DA5BEC-1D76-4404-A4DC-ABC9CB897C7A}" dt="2022-02-28T00:28:39.786" v="910" actId="20577"/>
          <ac:spMkLst>
            <pc:docMk/>
            <pc:sldMk cId="4238953705" sldId="262"/>
            <ac:spMk id="4" creationId="{706A601C-F7AC-0C4F-9F21-FDFB1BAE4C2D}"/>
          </ac:spMkLst>
        </pc:spChg>
        <pc:spChg chg="mod">
          <ac:chgData name="Vishva Patel" userId="dec4577a-5f19-4b49-a5f5-7445223ad867" providerId="ADAL" clId="{65DA5BEC-1D76-4404-A4DC-ABC9CB897C7A}" dt="2022-02-28T00:06:33.157" v="413" actId="20577"/>
          <ac:spMkLst>
            <pc:docMk/>
            <pc:sldMk cId="4238953705" sldId="262"/>
            <ac:spMk id="5" creationId="{34202EF4-BE1D-8146-9846-177F3B789037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8" creationId="{B0DF5974-6525-47C9-B4AB-D4E16C56866E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9" creationId="{8715DBD8-2DA1-485C-ADAA-E8ACC60F810B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11" creationId="{1B57429A-D09E-4016-8013-3247E994B843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12" creationId="{1DC067D2-D503-44BF-8565-56FB00116270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13" creationId="{4AFC5DA7-8E30-4B23-916C-E8067FAB34AE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14" creationId="{3A0E2CC8-F133-47BE-B7B1-C9EC373CE1CF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15" creationId="{3EB84598-82FA-4D0D-809A-303C71EE5643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16" creationId="{B307E644-5095-4374-B39E-2CA80C438847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17" creationId="{044B924C-CF92-44AA-AD41-49552BA292A5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18" creationId="{B2D3BBF5-E294-4956-AC67-D1557D58BD4B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22" creationId="{CD51B0BA-C974-4BDB-A930-FB7873225047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23" creationId="{CC17EEBE-741F-4A73-8A7B-25C5A6D30E06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24" creationId="{45946409-040A-4D5B-BAB4-9BAC794B7FE1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25" creationId="{7B1FE50D-71BA-400B-A3E2-AB21E9252AC5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26" creationId="{A67C85A5-48B3-480B-B4F7-A0160C987F00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27" creationId="{E993BA5A-E583-4D4D-8B45-1F009E56DB1C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28" creationId="{9F6F5117-ABAB-4CB1-99DC-B787B158927C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29" creationId="{8B287B76-FB85-4001-B662-081BDF4AFF26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30" creationId="{C70BEB36-F08F-4158-BBAC-DBAA18633018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31" creationId="{00D34188-1B25-476E-B3FA-D34A2520C9BD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34" creationId="{DF93814D-38E7-4B4C-849E-7B7FBD28D443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35" creationId="{CDE0B930-E552-40A7-BD7F-5DCE71A9E7F5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36" creationId="{685C5E02-F287-4C61-B6A2-BEA431C46F02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40" creationId="{49DC60E6-B082-48BD-B867-E7303E4C9690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41" creationId="{F46BF528-FCC8-44E7-B5A2-DBA4C5F0D98F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42" creationId="{380F4AC1-6924-4A9D-89C4-08D8C801AB80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43" creationId="{7887AE06-4395-42B4-9167-4BB7F5CED6D3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44" creationId="{D129CD67-0C71-4BC9-BC3F-327498F01562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45" creationId="{F48491DC-313B-4BDD-9C39-8C3CDFECB875}"/>
          </ac:spMkLst>
        </pc:spChg>
        <pc:spChg chg="mod">
          <ac:chgData name="Vishva Patel" userId="dec4577a-5f19-4b49-a5f5-7445223ad867" providerId="ADAL" clId="{65DA5BEC-1D76-4404-A4DC-ABC9CB897C7A}" dt="2022-02-28T00:37:43.384" v="1122"/>
          <ac:spMkLst>
            <pc:docMk/>
            <pc:sldMk cId="4238953705" sldId="262"/>
            <ac:spMk id="46" creationId="{E4B2B404-2657-4C50-825C-149D9F280583}"/>
          </ac:spMkLst>
        </pc:spChg>
        <pc:grpChg chg="add mod">
          <ac:chgData name="Vishva Patel" userId="dec4577a-5f19-4b49-a5f5-7445223ad867" providerId="ADAL" clId="{65DA5BEC-1D76-4404-A4DC-ABC9CB897C7A}" dt="2022-02-28T00:37:57.718" v="1123" actId="1076"/>
          <ac:grpSpMkLst>
            <pc:docMk/>
            <pc:sldMk cId="4238953705" sldId="262"/>
            <ac:grpSpMk id="6" creationId="{57708459-3149-4AA1-956D-88C6C51C1930}"/>
          </ac:grpSpMkLst>
        </pc:grpChg>
        <pc:grpChg chg="mod">
          <ac:chgData name="Vishva Patel" userId="dec4577a-5f19-4b49-a5f5-7445223ad867" providerId="ADAL" clId="{65DA5BEC-1D76-4404-A4DC-ABC9CB897C7A}" dt="2022-02-28T00:37:43.384" v="1122"/>
          <ac:grpSpMkLst>
            <pc:docMk/>
            <pc:sldMk cId="4238953705" sldId="262"/>
            <ac:grpSpMk id="7" creationId="{840BED2A-D31D-4AF7-A820-10A12EC76429}"/>
          </ac:grpSpMkLst>
        </pc:grpChg>
        <pc:grpChg chg="mod">
          <ac:chgData name="Vishva Patel" userId="dec4577a-5f19-4b49-a5f5-7445223ad867" providerId="ADAL" clId="{65DA5BEC-1D76-4404-A4DC-ABC9CB897C7A}" dt="2022-02-28T00:37:43.384" v="1122"/>
          <ac:grpSpMkLst>
            <pc:docMk/>
            <pc:sldMk cId="4238953705" sldId="262"/>
            <ac:grpSpMk id="10" creationId="{869B8D7C-B8C4-4454-8446-063A5B682DCA}"/>
          </ac:grpSpMkLst>
        </pc:grpChg>
        <pc:grpChg chg="add mod">
          <ac:chgData name="Vishva Patel" userId="dec4577a-5f19-4b49-a5f5-7445223ad867" providerId="ADAL" clId="{65DA5BEC-1D76-4404-A4DC-ABC9CB897C7A}" dt="2022-02-28T00:37:57.718" v="1123" actId="1076"/>
          <ac:grpSpMkLst>
            <pc:docMk/>
            <pc:sldMk cId="4238953705" sldId="262"/>
            <ac:grpSpMk id="19" creationId="{466BB8BE-96FC-4655-82E1-ED18FB8B122E}"/>
          </ac:grpSpMkLst>
        </pc:grpChg>
        <pc:grpChg chg="mod">
          <ac:chgData name="Vishva Patel" userId="dec4577a-5f19-4b49-a5f5-7445223ad867" providerId="ADAL" clId="{65DA5BEC-1D76-4404-A4DC-ABC9CB897C7A}" dt="2022-02-28T00:37:43.384" v="1122"/>
          <ac:grpSpMkLst>
            <pc:docMk/>
            <pc:sldMk cId="4238953705" sldId="262"/>
            <ac:grpSpMk id="20" creationId="{BF26D10F-B086-4EB8-8004-7E4E3EA6999A}"/>
          </ac:grpSpMkLst>
        </pc:grpChg>
        <pc:grpChg chg="mod">
          <ac:chgData name="Vishva Patel" userId="dec4577a-5f19-4b49-a5f5-7445223ad867" providerId="ADAL" clId="{65DA5BEC-1D76-4404-A4DC-ABC9CB897C7A}" dt="2022-02-28T00:37:43.384" v="1122"/>
          <ac:grpSpMkLst>
            <pc:docMk/>
            <pc:sldMk cId="4238953705" sldId="262"/>
            <ac:grpSpMk id="21" creationId="{BCB144DF-7F93-4DDF-9CF9-6480BF00D65E}"/>
          </ac:grpSpMkLst>
        </pc:grpChg>
        <pc:grpChg chg="add mod">
          <ac:chgData name="Vishva Patel" userId="dec4577a-5f19-4b49-a5f5-7445223ad867" providerId="ADAL" clId="{65DA5BEC-1D76-4404-A4DC-ABC9CB897C7A}" dt="2022-02-28T00:37:57.718" v="1123" actId="1076"/>
          <ac:grpSpMkLst>
            <pc:docMk/>
            <pc:sldMk cId="4238953705" sldId="262"/>
            <ac:grpSpMk id="32" creationId="{F9DEB5E5-A4C4-4395-B520-3A1D004DC228}"/>
          </ac:grpSpMkLst>
        </pc:grpChg>
        <pc:grpChg chg="mod">
          <ac:chgData name="Vishva Patel" userId="dec4577a-5f19-4b49-a5f5-7445223ad867" providerId="ADAL" clId="{65DA5BEC-1D76-4404-A4DC-ABC9CB897C7A}" dt="2022-02-28T00:37:43.384" v="1122"/>
          <ac:grpSpMkLst>
            <pc:docMk/>
            <pc:sldMk cId="4238953705" sldId="262"/>
            <ac:grpSpMk id="33" creationId="{4FABC2A7-E0CE-40D4-89EB-96F2C5C1299E}"/>
          </ac:grpSpMkLst>
        </pc:grpChg>
        <pc:picChg chg="del mod">
          <ac:chgData name="Vishva Patel" userId="dec4577a-5f19-4b49-a5f5-7445223ad867" providerId="ADAL" clId="{65DA5BEC-1D76-4404-A4DC-ABC9CB897C7A}" dt="2022-02-28T01:35:22.344" v="1370" actId="478"/>
          <ac:picMkLst>
            <pc:docMk/>
            <pc:sldMk cId="4238953705" sldId="262"/>
            <ac:picMk id="3" creationId="{4DE65442-9516-44AD-BDD3-876F75DE78F7}"/>
          </ac:picMkLst>
        </pc:picChg>
        <pc:picChg chg="mod">
          <ac:chgData name="Vishva Patel" userId="dec4577a-5f19-4b49-a5f5-7445223ad867" providerId="ADAL" clId="{65DA5BEC-1D76-4404-A4DC-ABC9CB897C7A}" dt="2022-02-28T01:36:34.892" v="1371" actId="1076"/>
          <ac:picMkLst>
            <pc:docMk/>
            <pc:sldMk cId="4238953705" sldId="262"/>
            <ac:picMk id="47" creationId="{68C18C7F-4E68-4927-A098-41C6F20DC56F}"/>
          </ac:picMkLst>
        </pc:picChg>
        <pc:cxnChg chg="mod">
          <ac:chgData name="Vishva Patel" userId="dec4577a-5f19-4b49-a5f5-7445223ad867" providerId="ADAL" clId="{65DA5BEC-1D76-4404-A4DC-ABC9CB897C7A}" dt="2022-02-28T00:37:43.384" v="1122"/>
          <ac:cxnSpMkLst>
            <pc:docMk/>
            <pc:sldMk cId="4238953705" sldId="262"/>
            <ac:cxnSpMk id="37" creationId="{9058A122-1EDF-4F3D-B40D-4436E12D332F}"/>
          </ac:cxnSpMkLst>
        </pc:cxnChg>
        <pc:cxnChg chg="mod">
          <ac:chgData name="Vishva Patel" userId="dec4577a-5f19-4b49-a5f5-7445223ad867" providerId="ADAL" clId="{65DA5BEC-1D76-4404-A4DC-ABC9CB897C7A}" dt="2022-02-28T00:37:43.384" v="1122"/>
          <ac:cxnSpMkLst>
            <pc:docMk/>
            <pc:sldMk cId="4238953705" sldId="262"/>
            <ac:cxnSpMk id="38" creationId="{7251085A-D6D1-43CD-B1E4-3D2E293861AD}"/>
          </ac:cxnSpMkLst>
        </pc:cxnChg>
        <pc:cxnChg chg="mod">
          <ac:chgData name="Vishva Patel" userId="dec4577a-5f19-4b49-a5f5-7445223ad867" providerId="ADAL" clId="{65DA5BEC-1D76-4404-A4DC-ABC9CB897C7A}" dt="2022-02-28T00:37:43.384" v="1122"/>
          <ac:cxnSpMkLst>
            <pc:docMk/>
            <pc:sldMk cId="4238953705" sldId="262"/>
            <ac:cxnSpMk id="39" creationId="{DFD5E873-7062-42FC-98B6-B6C1F2650B82}"/>
          </ac:cxnSpMkLst>
        </pc:cxnChg>
      </pc:sldChg>
    </pc:docChg>
  </pc:docChgLst>
  <pc:docChgLst>
    <pc:chgData name="Holda, Madeline E" userId="S::mholda3@gatech.edu::65111c69-1f23-4da0-9ef6-af1182eed929" providerId="AD" clId="Web-{658EDA51-C92B-4AFA-BD7F-ADC922E4F167}"/>
    <pc:docChg chg="modSld">
      <pc:chgData name="Holda, Madeline E" userId="S::mholda3@gatech.edu::65111c69-1f23-4da0-9ef6-af1182eed929" providerId="AD" clId="Web-{658EDA51-C92B-4AFA-BD7F-ADC922E4F167}" dt="2022-04-25T01:38:09.607" v="15" actId="20577"/>
      <pc:docMkLst>
        <pc:docMk/>
      </pc:docMkLst>
      <pc:sldChg chg="modSp">
        <pc:chgData name="Holda, Madeline E" userId="S::mholda3@gatech.edu::65111c69-1f23-4da0-9ef6-af1182eed929" providerId="AD" clId="Web-{658EDA51-C92B-4AFA-BD7F-ADC922E4F167}" dt="2022-04-25T01:38:09.607" v="15" actId="20577"/>
        <pc:sldMkLst>
          <pc:docMk/>
          <pc:sldMk cId="2789775945" sldId="256"/>
        </pc:sldMkLst>
        <pc:spChg chg="mod">
          <ac:chgData name="Holda, Madeline E" userId="S::mholda3@gatech.edu::65111c69-1f23-4da0-9ef6-af1182eed929" providerId="AD" clId="Web-{658EDA51-C92B-4AFA-BD7F-ADC922E4F167}" dt="2022-04-25T01:38:09.607" v="15" actId="20577"/>
          <ac:spMkLst>
            <pc:docMk/>
            <pc:sldMk cId="2789775945" sldId="256"/>
            <ac:spMk id="3" creationId="{B7E66134-3B68-CA46-9583-81F439EB81A2}"/>
          </ac:spMkLst>
        </pc:spChg>
      </pc:sldChg>
    </pc:docChg>
  </pc:docChgLst>
  <pc:docChgLst>
    <pc:chgData name="Huang, Bill" userId="aa922444-3ab8-474a-a059-1ecdbb998d63" providerId="ADAL" clId="{1E1D081D-38AF-48D7-A1A9-802B569B8066}"/>
    <pc:docChg chg="undo custSel addSld modSld">
      <pc:chgData name="Huang, Bill" userId="aa922444-3ab8-474a-a059-1ecdbb998d63" providerId="ADAL" clId="{1E1D081D-38AF-48D7-A1A9-802B569B8066}" dt="2022-04-25T13:30:22.239" v="212"/>
      <pc:docMkLst>
        <pc:docMk/>
      </pc:docMkLst>
      <pc:sldChg chg="addSp delSp modSp mod modTransition modAnim">
        <pc:chgData name="Huang, Bill" userId="aa922444-3ab8-474a-a059-1ecdbb998d63" providerId="ADAL" clId="{1E1D081D-38AF-48D7-A1A9-802B569B8066}" dt="2022-04-25T13:27:43.908" v="209"/>
        <pc:sldMkLst>
          <pc:docMk/>
          <pc:sldMk cId="3402403734" sldId="264"/>
        </pc:sldMkLst>
        <pc:spChg chg="mod">
          <ac:chgData name="Huang, Bill" userId="aa922444-3ab8-474a-a059-1ecdbb998d63" providerId="ADAL" clId="{1E1D081D-38AF-48D7-A1A9-802B569B8066}" dt="2022-04-25T12:51:13.931" v="7" actId="20577"/>
          <ac:spMkLst>
            <pc:docMk/>
            <pc:sldMk cId="3402403734" sldId="264"/>
            <ac:spMk id="15" creationId="{1634F135-59EE-9B0D-5337-01D500A7EC10}"/>
          </ac:spMkLst>
        </pc:spChg>
        <pc:picChg chg="add del mod">
          <ac:chgData name="Huang, Bill" userId="aa922444-3ab8-474a-a059-1ecdbb998d63" providerId="ADAL" clId="{1E1D081D-38AF-48D7-A1A9-802B569B8066}" dt="2022-04-25T13:22:30.557" v="200"/>
          <ac:picMkLst>
            <pc:docMk/>
            <pc:sldMk cId="3402403734" sldId="264"/>
            <ac:picMk id="2" creationId="{739F0C49-26F0-4B9D-8424-F522F65FFD76}"/>
          </ac:picMkLst>
        </pc:picChg>
        <pc:picChg chg="add del mod">
          <ac:chgData name="Huang, Bill" userId="aa922444-3ab8-474a-a059-1ecdbb998d63" providerId="ADAL" clId="{1E1D081D-38AF-48D7-A1A9-802B569B8066}" dt="2022-04-25T13:23:02.728" v="202"/>
          <ac:picMkLst>
            <pc:docMk/>
            <pc:sldMk cId="3402403734" sldId="264"/>
            <ac:picMk id="3" creationId="{C8342169-EB4E-4462-B2B0-05087114CCE2}"/>
          </ac:picMkLst>
        </pc:picChg>
        <pc:picChg chg="add del mod">
          <ac:chgData name="Huang, Bill" userId="aa922444-3ab8-474a-a059-1ecdbb998d63" providerId="ADAL" clId="{1E1D081D-38AF-48D7-A1A9-802B569B8066}" dt="2022-04-25T13:23:21.910" v="204"/>
          <ac:picMkLst>
            <pc:docMk/>
            <pc:sldMk cId="3402403734" sldId="264"/>
            <ac:picMk id="4" creationId="{14E40E04-3619-456E-BF28-4D7B14E6AAAD}"/>
          </ac:picMkLst>
        </pc:picChg>
        <pc:picChg chg="add del mod">
          <ac:chgData name="Huang, Bill" userId="aa922444-3ab8-474a-a059-1ecdbb998d63" providerId="ADAL" clId="{1E1D081D-38AF-48D7-A1A9-802B569B8066}" dt="2022-04-25T13:26:11.318" v="206"/>
          <ac:picMkLst>
            <pc:docMk/>
            <pc:sldMk cId="3402403734" sldId="264"/>
            <ac:picMk id="5" creationId="{4FD488A3-7544-47C0-9DA9-1C4C43CD5279}"/>
          </ac:picMkLst>
        </pc:picChg>
        <pc:picChg chg="add del mod">
          <ac:chgData name="Huang, Bill" userId="aa922444-3ab8-474a-a059-1ecdbb998d63" providerId="ADAL" clId="{1E1D081D-38AF-48D7-A1A9-802B569B8066}" dt="2022-04-25T13:26:25.005" v="208"/>
          <ac:picMkLst>
            <pc:docMk/>
            <pc:sldMk cId="3402403734" sldId="264"/>
            <ac:picMk id="6" creationId="{1F8337DC-C84D-4A02-A354-D6CA8B5E17D2}"/>
          </ac:picMkLst>
        </pc:picChg>
        <pc:picChg chg="add mod">
          <ac:chgData name="Huang, Bill" userId="aa922444-3ab8-474a-a059-1ecdbb998d63" providerId="ADAL" clId="{1E1D081D-38AF-48D7-A1A9-802B569B8066}" dt="2022-04-25T13:27:43.908" v="209"/>
          <ac:picMkLst>
            <pc:docMk/>
            <pc:sldMk cId="3402403734" sldId="264"/>
            <ac:picMk id="7" creationId="{174DD854-6BCD-4491-B461-911A81864C40}"/>
          </ac:picMkLst>
        </pc:picChg>
      </pc:sldChg>
      <pc:sldChg chg="addSp delSp modSp new mod modTransition modAnim">
        <pc:chgData name="Huang, Bill" userId="aa922444-3ab8-474a-a059-1ecdbb998d63" providerId="ADAL" clId="{1E1D081D-38AF-48D7-A1A9-802B569B8066}" dt="2022-04-25T13:30:22.239" v="212"/>
        <pc:sldMkLst>
          <pc:docMk/>
          <pc:sldMk cId="3176995160" sldId="265"/>
        </pc:sldMkLst>
        <pc:spChg chg="mod">
          <ac:chgData name="Huang, Bill" userId="aa922444-3ab8-474a-a059-1ecdbb998d63" providerId="ADAL" clId="{1E1D081D-38AF-48D7-A1A9-802B569B8066}" dt="2022-04-25T13:15:18.507" v="58" actId="20577"/>
          <ac:spMkLst>
            <pc:docMk/>
            <pc:sldMk cId="3176995160" sldId="265"/>
            <ac:spMk id="2" creationId="{2A7A3708-F518-476B-96F2-43588D3C9FB2}"/>
          </ac:spMkLst>
        </pc:spChg>
        <pc:spChg chg="add del">
          <ac:chgData name="Huang, Bill" userId="aa922444-3ab8-474a-a059-1ecdbb998d63" providerId="ADAL" clId="{1E1D081D-38AF-48D7-A1A9-802B569B8066}" dt="2022-04-25T13:14:24.310" v="18" actId="931"/>
          <ac:spMkLst>
            <pc:docMk/>
            <pc:sldMk cId="3176995160" sldId="265"/>
            <ac:spMk id="3" creationId="{58374B94-A2DC-4471-84D9-416636BBAC03}"/>
          </ac:spMkLst>
        </pc:spChg>
        <pc:spChg chg="mod">
          <ac:chgData name="Huang, Bill" userId="aa922444-3ab8-474a-a059-1ecdbb998d63" providerId="ADAL" clId="{1E1D081D-38AF-48D7-A1A9-802B569B8066}" dt="2022-04-25T13:18:51.085" v="198" actId="20577"/>
          <ac:spMkLst>
            <pc:docMk/>
            <pc:sldMk cId="3176995160" sldId="265"/>
            <ac:spMk id="4" creationId="{DCDF0F3D-19F4-4EAB-BFAC-25DE5386CF33}"/>
          </ac:spMkLst>
        </pc:spChg>
        <pc:spChg chg="add mod">
          <ac:chgData name="Huang, Bill" userId="aa922444-3ab8-474a-a059-1ecdbb998d63" providerId="ADAL" clId="{1E1D081D-38AF-48D7-A1A9-802B569B8066}" dt="2022-04-25T13:18:10.895" v="108" actId="14100"/>
          <ac:spMkLst>
            <pc:docMk/>
            <pc:sldMk cId="3176995160" sldId="265"/>
            <ac:spMk id="12" creationId="{20A6B157-B77C-4FF4-9795-053558090FCD}"/>
          </ac:spMkLst>
        </pc:spChg>
        <pc:spChg chg="add mod">
          <ac:chgData name="Huang, Bill" userId="aa922444-3ab8-474a-a059-1ecdbb998d63" providerId="ADAL" clId="{1E1D081D-38AF-48D7-A1A9-802B569B8066}" dt="2022-04-25T13:18:06.174" v="107" actId="14100"/>
          <ac:spMkLst>
            <pc:docMk/>
            <pc:sldMk cId="3176995160" sldId="265"/>
            <ac:spMk id="15" creationId="{1867DF38-3B57-47BE-9FD6-690D06748069}"/>
          </ac:spMkLst>
        </pc:spChg>
        <pc:picChg chg="add del">
          <ac:chgData name="Huang, Bill" userId="aa922444-3ab8-474a-a059-1ecdbb998d63" providerId="ADAL" clId="{1E1D081D-38AF-48D7-A1A9-802B569B8066}" dt="2022-04-25T13:09:59.981" v="10" actId="22"/>
          <ac:picMkLst>
            <pc:docMk/>
            <pc:sldMk cId="3176995160" sldId="265"/>
            <ac:picMk id="6" creationId="{3B1B192F-5269-481F-A16F-59852D5EB335}"/>
          </ac:picMkLst>
        </pc:picChg>
        <pc:picChg chg="add del mod">
          <ac:chgData name="Huang, Bill" userId="aa922444-3ab8-474a-a059-1ecdbb998d63" providerId="ADAL" clId="{1E1D081D-38AF-48D7-A1A9-802B569B8066}" dt="2022-04-25T13:14:15.872" v="17" actId="931"/>
          <ac:picMkLst>
            <pc:docMk/>
            <pc:sldMk cId="3176995160" sldId="265"/>
            <ac:picMk id="8" creationId="{FA56B4F8-701D-43BA-85D3-A19FD9DA6336}"/>
          </ac:picMkLst>
        </pc:picChg>
        <pc:picChg chg="add mod modCrop">
          <ac:chgData name="Huang, Bill" userId="aa922444-3ab8-474a-a059-1ecdbb998d63" providerId="ADAL" clId="{1E1D081D-38AF-48D7-A1A9-802B569B8066}" dt="2022-04-25T13:17:48.857" v="95" actId="1076"/>
          <ac:picMkLst>
            <pc:docMk/>
            <pc:sldMk cId="3176995160" sldId="265"/>
            <ac:picMk id="10" creationId="{1B517983-D6B5-45B3-BF68-CD1441D84A30}"/>
          </ac:picMkLst>
        </pc:picChg>
        <pc:picChg chg="add mod">
          <ac:chgData name="Huang, Bill" userId="aa922444-3ab8-474a-a059-1ecdbb998d63" providerId="ADAL" clId="{1E1D081D-38AF-48D7-A1A9-802B569B8066}" dt="2022-04-25T13:17:52.297" v="96" actId="1076"/>
          <ac:picMkLst>
            <pc:docMk/>
            <pc:sldMk cId="3176995160" sldId="265"/>
            <ac:picMk id="14" creationId="{C7EFE8DD-605A-4D43-9036-AD8AFBE970B3}"/>
          </ac:picMkLst>
        </pc:picChg>
        <pc:picChg chg="add del mod">
          <ac:chgData name="Huang, Bill" userId="aa922444-3ab8-474a-a059-1ecdbb998d63" providerId="ADAL" clId="{1E1D081D-38AF-48D7-A1A9-802B569B8066}" dt="2022-04-25T13:29:51.898" v="211"/>
          <ac:picMkLst>
            <pc:docMk/>
            <pc:sldMk cId="3176995160" sldId="265"/>
            <ac:picMk id="16" creationId="{96B38117-8D8A-409F-A810-20DC2344FF57}"/>
          </ac:picMkLst>
        </pc:picChg>
        <pc:picChg chg="add mod">
          <ac:chgData name="Huang, Bill" userId="aa922444-3ab8-474a-a059-1ecdbb998d63" providerId="ADAL" clId="{1E1D081D-38AF-48D7-A1A9-802B569B8066}" dt="2022-04-25T13:30:22.239" v="212"/>
          <ac:picMkLst>
            <pc:docMk/>
            <pc:sldMk cId="3176995160" sldId="265"/>
            <ac:picMk id="17" creationId="{1420A7C1-2175-4C80-B557-87AD50CFD7C2}"/>
          </ac:picMkLst>
        </pc:picChg>
      </pc:sldChg>
    </pc:docChg>
  </pc:docChgLst>
  <pc:docChgLst>
    <pc:chgData name="Holda, Madeline E" userId="65111c69-1f23-4da0-9ef6-af1182eed929" providerId="ADAL" clId="{26404E47-FFC4-4833-9399-FC96FB90C134}"/>
    <pc:docChg chg="custSel modSld">
      <pc:chgData name="Holda, Madeline E" userId="65111c69-1f23-4da0-9ef6-af1182eed929" providerId="ADAL" clId="{26404E47-FFC4-4833-9399-FC96FB90C134}" dt="2022-04-25T17:37:03.402" v="8"/>
      <pc:docMkLst>
        <pc:docMk/>
      </pc:docMkLst>
      <pc:sldChg chg="addSp delSp modSp modTransition modAnim">
        <pc:chgData name="Holda, Madeline E" userId="65111c69-1f23-4da0-9ef6-af1182eed929" providerId="ADAL" clId="{26404E47-FFC4-4833-9399-FC96FB90C134}" dt="2022-04-25T17:36:04.520" v="5"/>
        <pc:sldMkLst>
          <pc:docMk/>
          <pc:sldMk cId="3958124194" sldId="262"/>
        </pc:sldMkLst>
        <pc:picChg chg="add del mod">
          <ac:chgData name="Holda, Madeline E" userId="65111c69-1f23-4da0-9ef6-af1182eed929" providerId="ADAL" clId="{26404E47-FFC4-4833-9399-FC96FB90C134}" dt="2022-04-25T17:35:18.120" v="2"/>
          <ac:picMkLst>
            <pc:docMk/>
            <pc:sldMk cId="3958124194" sldId="262"/>
            <ac:picMk id="6" creationId="{C51CE12A-C8B8-4F57-9DA4-44F4B0D9AB14}"/>
          </ac:picMkLst>
        </pc:picChg>
        <pc:picChg chg="add del mod">
          <ac:chgData name="Holda, Madeline E" userId="65111c69-1f23-4da0-9ef6-af1182eed929" providerId="ADAL" clId="{26404E47-FFC4-4833-9399-FC96FB90C134}" dt="2022-04-25T17:35:30.949" v="4"/>
          <ac:picMkLst>
            <pc:docMk/>
            <pc:sldMk cId="3958124194" sldId="262"/>
            <ac:picMk id="7" creationId="{74EA7BA8-E5B4-407F-A4F5-C15D2DDF2030}"/>
          </ac:picMkLst>
        </pc:picChg>
        <pc:picChg chg="add mod">
          <ac:chgData name="Holda, Madeline E" userId="65111c69-1f23-4da0-9ef6-af1182eed929" providerId="ADAL" clId="{26404E47-FFC4-4833-9399-FC96FB90C134}" dt="2022-04-25T17:36:04.520" v="5"/>
          <ac:picMkLst>
            <pc:docMk/>
            <pc:sldMk cId="3958124194" sldId="262"/>
            <ac:picMk id="8" creationId="{984FCB9C-7F20-4DFA-BED7-0DEBAD903BBB}"/>
          </ac:picMkLst>
        </pc:picChg>
      </pc:sldChg>
      <pc:sldChg chg="addSp delSp modSp modTransition modAnim">
        <pc:chgData name="Holda, Madeline E" userId="65111c69-1f23-4da0-9ef6-af1182eed929" providerId="ADAL" clId="{26404E47-FFC4-4833-9399-FC96FB90C134}" dt="2022-04-25T17:37:03.402" v="8"/>
        <pc:sldMkLst>
          <pc:docMk/>
          <pc:sldMk cId="2378211975" sldId="263"/>
        </pc:sldMkLst>
        <pc:picChg chg="add del mod">
          <ac:chgData name="Holda, Madeline E" userId="65111c69-1f23-4da0-9ef6-af1182eed929" providerId="ADAL" clId="{26404E47-FFC4-4833-9399-FC96FB90C134}" dt="2022-04-25T17:36:29.643" v="7"/>
          <ac:picMkLst>
            <pc:docMk/>
            <pc:sldMk cId="2378211975" sldId="263"/>
            <ac:picMk id="2" creationId="{A4D1669B-C731-4720-876D-DFE355668054}"/>
          </ac:picMkLst>
        </pc:picChg>
        <pc:picChg chg="add mod">
          <ac:chgData name="Holda, Madeline E" userId="65111c69-1f23-4da0-9ef6-af1182eed929" providerId="ADAL" clId="{26404E47-FFC4-4833-9399-FC96FB90C134}" dt="2022-04-25T17:37:03.402" v="8"/>
          <ac:picMkLst>
            <pc:docMk/>
            <pc:sldMk cId="2378211975" sldId="263"/>
            <ac:picMk id="4" creationId="{F350621D-630F-49B0-912B-E80A90E6F887}"/>
          </ac:picMkLst>
        </pc:picChg>
      </pc:sldChg>
      <pc:sldChg chg="modSp mod">
        <pc:chgData name="Holda, Madeline E" userId="65111c69-1f23-4da0-9ef6-af1182eed929" providerId="ADAL" clId="{26404E47-FFC4-4833-9399-FC96FB90C134}" dt="2022-04-25T17:34:13.683" v="0" actId="27636"/>
        <pc:sldMkLst>
          <pc:docMk/>
          <pc:sldMk cId="1048068047" sldId="271"/>
        </pc:sldMkLst>
        <pc:spChg chg="mod">
          <ac:chgData name="Holda, Madeline E" userId="65111c69-1f23-4da0-9ef6-af1182eed929" providerId="ADAL" clId="{26404E47-FFC4-4833-9399-FC96FB90C134}" dt="2022-04-25T17:34:13.683" v="0" actId="27636"/>
          <ac:spMkLst>
            <pc:docMk/>
            <pc:sldMk cId="1048068047" sldId="271"/>
            <ac:spMk id="2" creationId="{02583186-B8A3-BC1D-0772-A5E846F0BA51}"/>
          </ac:spMkLst>
        </pc:spChg>
      </pc:sldChg>
    </pc:docChg>
  </pc:docChgLst>
  <pc:docChgLst>
    <pc:chgData name="Plumb, Olivia M" userId="a409edf1-994d-41a8-8ea5-4c160bfc4c43" providerId="ADAL" clId="{4877CFAB-386A-4B4A-B795-AE86F7B264A4}"/>
    <pc:docChg chg="undo custSel addSld delSld modSld">
      <pc:chgData name="Plumb, Olivia M" userId="a409edf1-994d-41a8-8ea5-4c160bfc4c43" providerId="ADAL" clId="{4877CFAB-386A-4B4A-B795-AE86F7B264A4}" dt="2022-04-29T18:20:11.964" v="140" actId="14100"/>
      <pc:docMkLst>
        <pc:docMk/>
      </pc:docMkLst>
      <pc:sldChg chg="delSp mod delAnim">
        <pc:chgData name="Plumb, Olivia M" userId="a409edf1-994d-41a8-8ea5-4c160bfc4c43" providerId="ADAL" clId="{4877CFAB-386A-4B4A-B795-AE86F7B264A4}" dt="2022-04-25T19:31:32.088" v="115" actId="478"/>
        <pc:sldMkLst>
          <pc:docMk/>
          <pc:sldMk cId="2789775945" sldId="256"/>
        </pc:sldMkLst>
        <pc:picChg chg="del">
          <ac:chgData name="Plumb, Olivia M" userId="a409edf1-994d-41a8-8ea5-4c160bfc4c43" providerId="ADAL" clId="{4877CFAB-386A-4B4A-B795-AE86F7B264A4}" dt="2022-04-25T19:31:32.088" v="115" actId="478"/>
          <ac:picMkLst>
            <pc:docMk/>
            <pc:sldMk cId="2789775945" sldId="256"/>
            <ac:picMk id="5" creationId="{00000000-0000-0000-0000-000000000000}"/>
          </ac:picMkLst>
        </pc:picChg>
      </pc:sldChg>
      <pc:sldChg chg="modSp mod">
        <pc:chgData name="Plumb, Olivia M" userId="a409edf1-994d-41a8-8ea5-4c160bfc4c43" providerId="ADAL" clId="{4877CFAB-386A-4B4A-B795-AE86F7B264A4}" dt="2022-04-25T13:56:44.429" v="0" actId="20577"/>
        <pc:sldMkLst>
          <pc:docMk/>
          <pc:sldMk cId="2016116046" sldId="257"/>
        </pc:sldMkLst>
        <pc:spChg chg="mod">
          <ac:chgData name="Plumb, Olivia M" userId="a409edf1-994d-41a8-8ea5-4c160bfc4c43" providerId="ADAL" clId="{4877CFAB-386A-4B4A-B795-AE86F7B264A4}" dt="2022-04-25T13:56:44.429" v="0" actId="20577"/>
          <ac:spMkLst>
            <pc:docMk/>
            <pc:sldMk cId="2016116046" sldId="257"/>
            <ac:spMk id="5" creationId="{34202EF4-BE1D-8146-9846-177F3B789037}"/>
          </ac:spMkLst>
        </pc:spChg>
      </pc:sldChg>
      <pc:sldChg chg="modSp mod">
        <pc:chgData name="Plumb, Olivia M" userId="a409edf1-994d-41a8-8ea5-4c160bfc4c43" providerId="ADAL" clId="{4877CFAB-386A-4B4A-B795-AE86F7B264A4}" dt="2022-04-25T13:56:57.151" v="2" actId="1076"/>
        <pc:sldMkLst>
          <pc:docMk/>
          <pc:sldMk cId="1535718324" sldId="261"/>
        </pc:sldMkLst>
        <pc:spChg chg="mod">
          <ac:chgData name="Plumb, Olivia M" userId="a409edf1-994d-41a8-8ea5-4c160bfc4c43" providerId="ADAL" clId="{4877CFAB-386A-4B4A-B795-AE86F7B264A4}" dt="2022-04-25T13:56:57.151" v="2" actId="1076"/>
          <ac:spMkLst>
            <pc:docMk/>
            <pc:sldMk cId="1535718324" sldId="261"/>
            <ac:spMk id="5" creationId="{B95DAEA5-6545-964C-9D5B-E32F4428480C}"/>
          </ac:spMkLst>
        </pc:spChg>
        <pc:spChg chg="mod">
          <ac:chgData name="Plumb, Olivia M" userId="a409edf1-994d-41a8-8ea5-4c160bfc4c43" providerId="ADAL" clId="{4877CFAB-386A-4B4A-B795-AE86F7B264A4}" dt="2022-04-25T13:56:51.977" v="1" actId="1076"/>
          <ac:spMkLst>
            <pc:docMk/>
            <pc:sldMk cId="1535718324" sldId="261"/>
            <ac:spMk id="6" creationId="{64921231-F76F-9C4D-85F8-96525AB6710F}"/>
          </ac:spMkLst>
        </pc:spChg>
      </pc:sldChg>
      <pc:sldChg chg="mod modShow">
        <pc:chgData name="Plumb, Olivia M" userId="a409edf1-994d-41a8-8ea5-4c160bfc4c43" providerId="ADAL" clId="{4877CFAB-386A-4B4A-B795-AE86F7B264A4}" dt="2022-04-25T19:11:43.276" v="95" actId="729"/>
        <pc:sldMkLst>
          <pc:docMk/>
          <pc:sldMk cId="3958124194" sldId="262"/>
        </pc:sldMkLst>
      </pc:sldChg>
      <pc:sldChg chg="addSp delSp modSp mod modTransition delAnim">
        <pc:chgData name="Plumb, Olivia M" userId="a409edf1-994d-41a8-8ea5-4c160bfc4c43" providerId="ADAL" clId="{4877CFAB-386A-4B4A-B795-AE86F7B264A4}" dt="2022-04-25T19:26:03.880" v="106" actId="14100"/>
        <pc:sldMkLst>
          <pc:docMk/>
          <pc:sldMk cId="3402403734" sldId="264"/>
        </pc:sldMkLst>
        <pc:picChg chg="add mod">
          <ac:chgData name="Plumb, Olivia M" userId="a409edf1-994d-41a8-8ea5-4c160bfc4c43" providerId="ADAL" clId="{4877CFAB-386A-4B4A-B795-AE86F7B264A4}" dt="2022-04-25T19:26:03.880" v="106" actId="14100"/>
          <ac:picMkLst>
            <pc:docMk/>
            <pc:sldMk cId="3402403734" sldId="264"/>
            <ac:picMk id="2" creationId="{86327031-DF8D-8CF2-E31C-83FCAA602E51}"/>
          </ac:picMkLst>
        </pc:picChg>
        <pc:picChg chg="del">
          <ac:chgData name="Plumb, Olivia M" userId="a409edf1-994d-41a8-8ea5-4c160bfc4c43" providerId="ADAL" clId="{4877CFAB-386A-4B4A-B795-AE86F7B264A4}" dt="2022-04-25T19:24:28.015" v="98" actId="478"/>
          <ac:picMkLst>
            <pc:docMk/>
            <pc:sldMk cId="3402403734" sldId="264"/>
            <ac:picMk id="7" creationId="{174DD854-6BCD-4491-B461-911A81864C40}"/>
          </ac:picMkLst>
        </pc:picChg>
      </pc:sldChg>
      <pc:sldChg chg="addSp delSp modSp mod modTransition delAnim modAnim">
        <pc:chgData name="Plumb, Olivia M" userId="a409edf1-994d-41a8-8ea5-4c160bfc4c43" providerId="ADAL" clId="{4877CFAB-386A-4B4A-B795-AE86F7B264A4}" dt="2022-04-25T19:26:00.530" v="105" actId="14100"/>
        <pc:sldMkLst>
          <pc:docMk/>
          <pc:sldMk cId="3176995160" sldId="265"/>
        </pc:sldMkLst>
        <pc:picChg chg="add mod">
          <ac:chgData name="Plumb, Olivia M" userId="a409edf1-994d-41a8-8ea5-4c160bfc4c43" providerId="ADAL" clId="{4877CFAB-386A-4B4A-B795-AE86F7B264A4}" dt="2022-04-25T19:26:00.530" v="105" actId="14100"/>
          <ac:picMkLst>
            <pc:docMk/>
            <pc:sldMk cId="3176995160" sldId="265"/>
            <ac:picMk id="3" creationId="{1FFC0DFD-A69B-CA75-0C6F-B21996B880D3}"/>
          </ac:picMkLst>
        </pc:picChg>
        <pc:picChg chg="add del mod">
          <ac:chgData name="Plumb, Olivia M" userId="a409edf1-994d-41a8-8ea5-4c160bfc4c43" providerId="ADAL" clId="{4877CFAB-386A-4B4A-B795-AE86F7B264A4}" dt="2022-04-25T19:25:29.606" v="101" actId="478"/>
          <ac:picMkLst>
            <pc:docMk/>
            <pc:sldMk cId="3176995160" sldId="265"/>
            <ac:picMk id="9" creationId="{C60F0557-B8DF-C30E-B214-13C43C47CA9A}"/>
          </ac:picMkLst>
        </pc:picChg>
        <pc:picChg chg="del">
          <ac:chgData name="Plumb, Olivia M" userId="a409edf1-994d-41a8-8ea5-4c160bfc4c43" providerId="ADAL" clId="{4877CFAB-386A-4B4A-B795-AE86F7B264A4}" dt="2022-04-25T19:25:32.839" v="102"/>
          <ac:picMkLst>
            <pc:docMk/>
            <pc:sldMk cId="3176995160" sldId="265"/>
            <ac:picMk id="17" creationId="{1420A7C1-2175-4C80-B557-87AD50CFD7C2}"/>
          </ac:picMkLst>
        </pc:picChg>
      </pc:sldChg>
      <pc:sldChg chg="addSp delSp modSp new mod delAnim modAnim">
        <pc:chgData name="Plumb, Olivia M" userId="a409edf1-994d-41a8-8ea5-4c160bfc4c43" providerId="ADAL" clId="{4877CFAB-386A-4B4A-B795-AE86F7B264A4}" dt="2022-04-29T18:20:11.964" v="140" actId="14100"/>
        <pc:sldMkLst>
          <pc:docMk/>
          <pc:sldMk cId="1651942616" sldId="266"/>
        </pc:sldMkLst>
        <pc:spChg chg="mod">
          <ac:chgData name="Plumb, Olivia M" userId="a409edf1-994d-41a8-8ea5-4c160bfc4c43" providerId="ADAL" clId="{4877CFAB-386A-4B4A-B795-AE86F7B264A4}" dt="2022-04-25T13:58:44.413" v="15" actId="20577"/>
          <ac:spMkLst>
            <pc:docMk/>
            <pc:sldMk cId="1651942616" sldId="266"/>
            <ac:spMk id="2" creationId="{96D55763-BF61-516A-136F-D2A8CCFBD92C}"/>
          </ac:spMkLst>
        </pc:spChg>
        <pc:spChg chg="mod">
          <ac:chgData name="Plumb, Olivia M" userId="a409edf1-994d-41a8-8ea5-4c160bfc4c43" providerId="ADAL" clId="{4877CFAB-386A-4B4A-B795-AE86F7B264A4}" dt="2022-04-29T18:20:11.964" v="140" actId="14100"/>
          <ac:spMkLst>
            <pc:docMk/>
            <pc:sldMk cId="1651942616" sldId="266"/>
            <ac:spMk id="4" creationId="{7AAFCFE4-9F4B-D27D-A940-0193A6ABB0DF}"/>
          </ac:spMkLst>
        </pc:spChg>
        <pc:spChg chg="mod">
          <ac:chgData name="Plumb, Olivia M" userId="a409edf1-994d-41a8-8ea5-4c160bfc4c43" providerId="ADAL" clId="{4877CFAB-386A-4B4A-B795-AE86F7B264A4}" dt="2022-04-29T18:20:08.651" v="139" actId="1076"/>
          <ac:spMkLst>
            <pc:docMk/>
            <pc:sldMk cId="1651942616" sldId="266"/>
            <ac:spMk id="7" creationId="{835D4A21-08C9-4545-8F88-EF0336BDF51F}"/>
          </ac:spMkLst>
        </pc:spChg>
        <pc:spChg chg="mod">
          <ac:chgData name="Plumb, Olivia M" userId="a409edf1-994d-41a8-8ea5-4c160bfc4c43" providerId="ADAL" clId="{4877CFAB-386A-4B4A-B795-AE86F7B264A4}" dt="2022-04-29T18:18:51.954" v="136" actId="1076"/>
          <ac:spMkLst>
            <pc:docMk/>
            <pc:sldMk cId="1651942616" sldId="266"/>
            <ac:spMk id="8" creationId="{B05565D2-5E48-4055-99C7-861881F1B35D}"/>
          </ac:spMkLst>
        </pc:spChg>
        <pc:spChg chg="mod">
          <ac:chgData name="Plumb, Olivia M" userId="a409edf1-994d-41a8-8ea5-4c160bfc4c43" providerId="ADAL" clId="{4877CFAB-386A-4B4A-B795-AE86F7B264A4}" dt="2022-04-29T18:18:51.954" v="136" actId="1076"/>
          <ac:spMkLst>
            <pc:docMk/>
            <pc:sldMk cId="1651942616" sldId="266"/>
            <ac:spMk id="9" creationId="{C5ECC3F6-AA94-485F-8F0B-E9BC7CD07EE9}"/>
          </ac:spMkLst>
        </pc:spChg>
        <pc:picChg chg="add del mod">
          <ac:chgData name="Plumb, Olivia M" userId="a409edf1-994d-41a8-8ea5-4c160bfc4c43" providerId="ADAL" clId="{4877CFAB-386A-4B4A-B795-AE86F7B264A4}" dt="2022-04-25T15:53:23.348" v="18" actId="478"/>
          <ac:picMkLst>
            <pc:docMk/>
            <pc:sldMk cId="1651942616" sldId="266"/>
            <ac:picMk id="5" creationId="{B8C3357F-2FC6-A6C6-E1A5-B1984A542A2E}"/>
          </ac:picMkLst>
        </pc:picChg>
        <pc:picChg chg="add del mod">
          <ac:chgData name="Plumb, Olivia M" userId="a409edf1-994d-41a8-8ea5-4c160bfc4c43" providerId="ADAL" clId="{4877CFAB-386A-4B4A-B795-AE86F7B264A4}" dt="2022-04-25T15:55:36.165" v="24" actId="478"/>
          <ac:picMkLst>
            <pc:docMk/>
            <pc:sldMk cId="1651942616" sldId="266"/>
            <ac:picMk id="10" creationId="{45362B3E-BC77-A9B4-A058-8513507298AC}"/>
          </ac:picMkLst>
        </pc:picChg>
        <pc:picChg chg="add del mod">
          <ac:chgData name="Plumb, Olivia M" userId="a409edf1-994d-41a8-8ea5-4c160bfc4c43" providerId="ADAL" clId="{4877CFAB-386A-4B4A-B795-AE86F7B264A4}" dt="2022-04-25T15:55:35.083" v="23" actId="478"/>
          <ac:picMkLst>
            <pc:docMk/>
            <pc:sldMk cId="1651942616" sldId="266"/>
            <ac:picMk id="12" creationId="{95541E4C-AADA-FB96-F040-E78AECD4A297}"/>
          </ac:picMkLst>
        </pc:picChg>
        <pc:picChg chg="add del mod">
          <ac:chgData name="Plumb, Olivia M" userId="a409edf1-994d-41a8-8ea5-4c160bfc4c43" providerId="ADAL" clId="{4877CFAB-386A-4B4A-B795-AE86F7B264A4}" dt="2022-04-25T16:00:23.909" v="32" actId="478"/>
          <ac:picMkLst>
            <pc:docMk/>
            <pc:sldMk cId="1651942616" sldId="266"/>
            <ac:picMk id="13" creationId="{E3CBBC56-1B59-4740-09AD-FA4EB873284D}"/>
          </ac:picMkLst>
        </pc:picChg>
        <pc:picChg chg="add mod">
          <ac:chgData name="Plumb, Olivia M" userId="a409edf1-994d-41a8-8ea5-4c160bfc4c43" providerId="ADAL" clId="{4877CFAB-386A-4B4A-B795-AE86F7B264A4}" dt="2022-04-25T19:31:43.459" v="116" actId="14100"/>
          <ac:picMkLst>
            <pc:docMk/>
            <pc:sldMk cId="1651942616" sldId="266"/>
            <ac:picMk id="14" creationId="{6A653E57-DF11-D1EB-4149-405EDE4F2E54}"/>
          </ac:picMkLst>
        </pc:picChg>
        <pc:cxnChg chg="mod">
          <ac:chgData name="Plumb, Olivia M" userId="a409edf1-994d-41a8-8ea5-4c160bfc4c43" providerId="ADAL" clId="{4877CFAB-386A-4B4A-B795-AE86F7B264A4}" dt="2022-04-29T18:18:51.954" v="136" actId="1076"/>
          <ac:cxnSpMkLst>
            <pc:docMk/>
            <pc:sldMk cId="1651942616" sldId="266"/>
            <ac:cxnSpMk id="11" creationId="{5F12D8BA-CF99-4DDF-8F78-EA4077BD9A1E}"/>
          </ac:cxnSpMkLst>
        </pc:cxnChg>
        <pc:cxnChg chg="mod">
          <ac:chgData name="Plumb, Olivia M" userId="a409edf1-994d-41a8-8ea5-4c160bfc4c43" providerId="ADAL" clId="{4877CFAB-386A-4B4A-B795-AE86F7B264A4}" dt="2022-04-29T18:18:51.954" v="136" actId="1076"/>
          <ac:cxnSpMkLst>
            <pc:docMk/>
            <pc:sldMk cId="1651942616" sldId="266"/>
            <ac:cxnSpMk id="15" creationId="{FF344E5F-1F7B-4C47-89B8-6FEEFC7BD308}"/>
          </ac:cxnSpMkLst>
        </pc:cxnChg>
        <pc:cxnChg chg="mod">
          <ac:chgData name="Plumb, Olivia M" userId="a409edf1-994d-41a8-8ea5-4c160bfc4c43" providerId="ADAL" clId="{4877CFAB-386A-4B4A-B795-AE86F7B264A4}" dt="2022-04-29T18:18:51.954" v="136" actId="1076"/>
          <ac:cxnSpMkLst>
            <pc:docMk/>
            <pc:sldMk cId="1651942616" sldId="266"/>
            <ac:cxnSpMk id="19" creationId="{0BFF0D53-4F5B-410C-8BF9-647891037149}"/>
          </ac:cxnSpMkLst>
        </pc:cxnChg>
        <pc:cxnChg chg="mod">
          <ac:chgData name="Plumb, Olivia M" userId="a409edf1-994d-41a8-8ea5-4c160bfc4c43" providerId="ADAL" clId="{4877CFAB-386A-4B4A-B795-AE86F7B264A4}" dt="2022-04-29T18:20:04.468" v="137" actId="14100"/>
          <ac:cxnSpMkLst>
            <pc:docMk/>
            <pc:sldMk cId="1651942616" sldId="266"/>
            <ac:cxnSpMk id="26" creationId="{9F2D8D54-AB5B-47A2-9CCD-C89266CB1A7B}"/>
          </ac:cxnSpMkLst>
        </pc:cxnChg>
        <pc:cxnChg chg="mod">
          <ac:chgData name="Plumb, Olivia M" userId="a409edf1-994d-41a8-8ea5-4c160bfc4c43" providerId="ADAL" clId="{4877CFAB-386A-4B4A-B795-AE86F7B264A4}" dt="2022-04-29T18:20:06.348" v="138" actId="14100"/>
          <ac:cxnSpMkLst>
            <pc:docMk/>
            <pc:sldMk cId="1651942616" sldId="266"/>
            <ac:cxnSpMk id="29" creationId="{0547DA84-C6CC-463F-9D5E-48D276CFFE49}"/>
          </ac:cxnSpMkLst>
        </pc:cxnChg>
        <pc:cxnChg chg="mod">
          <ac:chgData name="Plumb, Olivia M" userId="a409edf1-994d-41a8-8ea5-4c160bfc4c43" providerId="ADAL" clId="{4877CFAB-386A-4B4A-B795-AE86F7B264A4}" dt="2022-04-29T18:18:51.954" v="136" actId="1076"/>
          <ac:cxnSpMkLst>
            <pc:docMk/>
            <pc:sldMk cId="1651942616" sldId="266"/>
            <ac:cxnSpMk id="34" creationId="{BD65B688-1FCF-4BC6-B451-EA7ECA5C008F}"/>
          </ac:cxnSpMkLst>
        </pc:cxnChg>
        <pc:cxnChg chg="mod">
          <ac:chgData name="Plumb, Olivia M" userId="a409edf1-994d-41a8-8ea5-4c160bfc4c43" providerId="ADAL" clId="{4877CFAB-386A-4B4A-B795-AE86F7B264A4}" dt="2022-04-29T18:18:51.954" v="136" actId="1076"/>
          <ac:cxnSpMkLst>
            <pc:docMk/>
            <pc:sldMk cId="1651942616" sldId="266"/>
            <ac:cxnSpMk id="36" creationId="{44411427-5931-4765-B4C5-CCA6BFB1B2BB}"/>
          </ac:cxnSpMkLst>
        </pc:cxnChg>
      </pc:sldChg>
      <pc:sldChg chg="addSp delSp modSp mod modTransition delAnim modAnim">
        <pc:chgData name="Plumb, Olivia M" userId="a409edf1-994d-41a8-8ea5-4c160bfc4c43" providerId="ADAL" clId="{4877CFAB-386A-4B4A-B795-AE86F7B264A4}" dt="2022-04-25T20:01:52.948" v="129"/>
        <pc:sldMkLst>
          <pc:docMk/>
          <pc:sldMk cId="879628854" sldId="267"/>
        </pc:sldMkLst>
        <pc:spChg chg="mod">
          <ac:chgData name="Plumb, Olivia M" userId="a409edf1-994d-41a8-8ea5-4c160bfc4c43" providerId="ADAL" clId="{4877CFAB-386A-4B4A-B795-AE86F7B264A4}" dt="2022-04-25T19:00:38.082" v="93" actId="1076"/>
          <ac:spMkLst>
            <pc:docMk/>
            <pc:sldMk cId="879628854" sldId="267"/>
            <ac:spMk id="6" creationId="{00000000-0000-0000-0000-000000000000}"/>
          </ac:spMkLst>
        </pc:spChg>
        <pc:spChg chg="add del mod">
          <ac:chgData name="Plumb, Olivia M" userId="a409edf1-994d-41a8-8ea5-4c160bfc4c43" providerId="ADAL" clId="{4877CFAB-386A-4B4A-B795-AE86F7B264A4}" dt="2022-04-25T20:01:52.948" v="129"/>
          <ac:spMkLst>
            <pc:docMk/>
            <pc:sldMk cId="879628854" sldId="267"/>
            <ac:spMk id="12" creationId="{9E11EF2A-1306-ED71-5A74-FE6B542F1902}"/>
          </ac:spMkLst>
        </pc:spChg>
        <pc:picChg chg="del">
          <ac:chgData name="Plumb, Olivia M" userId="a409edf1-994d-41a8-8ea5-4c160bfc4c43" providerId="ADAL" clId="{4877CFAB-386A-4B4A-B795-AE86F7B264A4}" dt="2022-04-25T19:27:13.282" v="113" actId="478"/>
          <ac:picMkLst>
            <pc:docMk/>
            <pc:sldMk cId="879628854" sldId="267"/>
            <ac:picMk id="3" creationId="{00000000-0000-0000-0000-000000000000}"/>
          </ac:picMkLst>
        </pc:picChg>
        <pc:picChg chg="add del mod">
          <ac:chgData name="Plumb, Olivia M" userId="a409edf1-994d-41a8-8ea5-4c160bfc4c43" providerId="ADAL" clId="{4877CFAB-386A-4B4A-B795-AE86F7B264A4}" dt="2022-04-25T19:26:32.971" v="108" actId="478"/>
          <ac:picMkLst>
            <pc:docMk/>
            <pc:sldMk cId="879628854" sldId="267"/>
            <ac:picMk id="7" creationId="{E3F54C8A-3128-D1D1-B85E-F6FF782B7C5E}"/>
          </ac:picMkLst>
        </pc:picChg>
        <pc:picChg chg="add del mod">
          <ac:chgData name="Plumb, Olivia M" userId="a409edf1-994d-41a8-8ea5-4c160bfc4c43" providerId="ADAL" clId="{4877CFAB-386A-4B4A-B795-AE86F7B264A4}" dt="2022-04-25T19:26:49.415" v="111"/>
          <ac:picMkLst>
            <pc:docMk/>
            <pc:sldMk cId="879628854" sldId="267"/>
            <ac:picMk id="9" creationId="{5B2A791D-3E9A-6488-5645-AA062397A5CF}"/>
          </ac:picMkLst>
        </pc:picChg>
        <pc:picChg chg="mod">
          <ac:chgData name="Plumb, Olivia M" userId="a409edf1-994d-41a8-8ea5-4c160bfc4c43" providerId="ADAL" clId="{4877CFAB-386A-4B4A-B795-AE86F7B264A4}" dt="2022-04-25T19:00:38.082" v="93" actId="1076"/>
          <ac:picMkLst>
            <pc:docMk/>
            <pc:sldMk cId="879628854" sldId="267"/>
            <ac:picMk id="10" creationId="{A0D41EAC-1D90-6BDC-5ED3-FED3AC1D2FBF}"/>
          </ac:picMkLst>
        </pc:picChg>
        <pc:picChg chg="add mod">
          <ac:chgData name="Plumb, Olivia M" userId="a409edf1-994d-41a8-8ea5-4c160bfc4c43" providerId="ADAL" clId="{4877CFAB-386A-4B4A-B795-AE86F7B264A4}" dt="2022-04-25T19:58:41.890" v="120" actId="14100"/>
          <ac:picMkLst>
            <pc:docMk/>
            <pc:sldMk cId="879628854" sldId="267"/>
            <ac:picMk id="11" creationId="{2FDC8CF2-AEEE-CB2B-8CA2-FEFBCDEDA8D3}"/>
          </ac:picMkLst>
        </pc:picChg>
      </pc:sldChg>
      <pc:sldChg chg="addSp delSp modSp mod delAnim">
        <pc:chgData name="Plumb, Olivia M" userId="a409edf1-994d-41a8-8ea5-4c160bfc4c43" providerId="ADAL" clId="{4877CFAB-386A-4B4A-B795-AE86F7B264A4}" dt="2022-04-25T19:37:21.184" v="118"/>
        <pc:sldMkLst>
          <pc:docMk/>
          <pc:sldMk cId="2396016303" sldId="269"/>
        </pc:sldMkLst>
        <pc:picChg chg="add mod">
          <ac:chgData name="Plumb, Olivia M" userId="a409edf1-994d-41a8-8ea5-4c160bfc4c43" providerId="ADAL" clId="{4877CFAB-386A-4B4A-B795-AE86F7B264A4}" dt="2022-04-25T19:37:21.184" v="118"/>
          <ac:picMkLst>
            <pc:docMk/>
            <pc:sldMk cId="2396016303" sldId="269"/>
            <ac:picMk id="2" creationId="{A56C6CBA-6320-D298-8D9E-CD4F2A492C58}"/>
          </ac:picMkLst>
        </pc:picChg>
        <pc:picChg chg="del">
          <ac:chgData name="Plumb, Olivia M" userId="a409edf1-994d-41a8-8ea5-4c160bfc4c43" providerId="ADAL" clId="{4877CFAB-386A-4B4A-B795-AE86F7B264A4}" dt="2022-04-25T19:36:10.058" v="117" actId="478"/>
          <ac:picMkLst>
            <pc:docMk/>
            <pc:sldMk cId="2396016303" sldId="269"/>
            <ac:picMk id="10" creationId="{00000000-0000-0000-0000-000000000000}"/>
          </ac:picMkLst>
        </pc:picChg>
      </pc:sldChg>
      <pc:sldChg chg="addSp delSp modSp mod delAnim modAnim">
        <pc:chgData name="Plumb, Olivia M" userId="a409edf1-994d-41a8-8ea5-4c160bfc4c43" providerId="ADAL" clId="{4877CFAB-386A-4B4A-B795-AE86F7B264A4}" dt="2022-04-25T20:02:33.211" v="134" actId="478"/>
        <pc:sldMkLst>
          <pc:docMk/>
          <pc:sldMk cId="1048068047" sldId="271"/>
        </pc:sldMkLst>
        <pc:picChg chg="add del mod">
          <ac:chgData name="Plumb, Olivia M" userId="a409edf1-994d-41a8-8ea5-4c160bfc4c43" providerId="ADAL" clId="{4877CFAB-386A-4B4A-B795-AE86F7B264A4}" dt="2022-04-25T19:27:06.207" v="112" actId="478"/>
          <ac:picMkLst>
            <pc:docMk/>
            <pc:sldMk cId="1048068047" sldId="271"/>
            <ac:picMk id="3" creationId="{7094C2FF-1730-208C-1991-54F984FB01E1}"/>
          </ac:picMkLst>
        </pc:picChg>
        <pc:picChg chg="mod">
          <ac:chgData name="Plumb, Olivia M" userId="a409edf1-994d-41a8-8ea5-4c160bfc4c43" providerId="ADAL" clId="{4877CFAB-386A-4B4A-B795-AE86F7B264A4}" dt="2022-04-25T19:58:48.023" v="122" actId="14100"/>
          <ac:picMkLst>
            <pc:docMk/>
            <pc:sldMk cId="1048068047" sldId="271"/>
            <ac:picMk id="4" creationId="{00000000-0000-0000-0000-000000000000}"/>
          </ac:picMkLst>
        </pc:picChg>
        <pc:picChg chg="add del mod">
          <ac:chgData name="Plumb, Olivia M" userId="a409edf1-994d-41a8-8ea5-4c160bfc4c43" providerId="ADAL" clId="{4877CFAB-386A-4B4A-B795-AE86F7B264A4}" dt="2022-04-25T20:02:33.211" v="134" actId="478"/>
          <ac:picMkLst>
            <pc:docMk/>
            <pc:sldMk cId="1048068047" sldId="271"/>
            <ac:picMk id="13" creationId="{52D6F8BF-372E-862C-1DF9-4B51D9C86BF7}"/>
          </ac:picMkLst>
        </pc:picChg>
      </pc:sldChg>
      <pc:sldChg chg="addSp delSp modSp mod delAnim modAnim">
        <pc:chgData name="Plumb, Olivia M" userId="a409edf1-994d-41a8-8ea5-4c160bfc4c43" providerId="ADAL" clId="{4877CFAB-386A-4B4A-B795-AE86F7B264A4}" dt="2022-04-25T18:49:00.621" v="92"/>
        <pc:sldMkLst>
          <pc:docMk/>
          <pc:sldMk cId="3581464004" sldId="273"/>
        </pc:sldMkLst>
        <pc:picChg chg="add del mod">
          <ac:chgData name="Plumb, Olivia M" userId="a409edf1-994d-41a8-8ea5-4c160bfc4c43" providerId="ADAL" clId="{4877CFAB-386A-4B4A-B795-AE86F7B264A4}" dt="2022-04-25T18:43:48.009" v="73" actId="478"/>
          <ac:picMkLst>
            <pc:docMk/>
            <pc:sldMk cId="3581464004" sldId="273"/>
            <ac:picMk id="5" creationId="{DC3CE1B0-12CC-96A0-5698-1083CA00F229}"/>
          </ac:picMkLst>
        </pc:picChg>
        <pc:picChg chg="add mod">
          <ac:chgData name="Plumb, Olivia M" userId="a409edf1-994d-41a8-8ea5-4c160bfc4c43" providerId="ADAL" clId="{4877CFAB-386A-4B4A-B795-AE86F7B264A4}" dt="2022-04-25T18:46:57.652" v="86" actId="14100"/>
          <ac:picMkLst>
            <pc:docMk/>
            <pc:sldMk cId="3581464004" sldId="273"/>
            <ac:picMk id="6" creationId="{9810D8BF-3CEE-39A1-6A4A-B6866F373802}"/>
          </ac:picMkLst>
        </pc:picChg>
      </pc:sldChg>
      <pc:sldChg chg="addSp delSp modSp add mod delAnim">
        <pc:chgData name="Plumb, Olivia M" userId="a409edf1-994d-41a8-8ea5-4c160bfc4c43" providerId="ADAL" clId="{4877CFAB-386A-4B4A-B795-AE86F7B264A4}" dt="2022-04-25T19:03:43.868" v="94" actId="478"/>
        <pc:sldMkLst>
          <pc:docMk/>
          <pc:sldMk cId="133816492" sldId="274"/>
        </pc:sldMkLst>
        <pc:spChg chg="mod">
          <ac:chgData name="Plumb, Olivia M" userId="a409edf1-994d-41a8-8ea5-4c160bfc4c43" providerId="ADAL" clId="{4877CFAB-386A-4B4A-B795-AE86F7B264A4}" dt="2022-04-25T18:40:38.211" v="66" actId="1076"/>
          <ac:spMkLst>
            <pc:docMk/>
            <pc:sldMk cId="133816492" sldId="274"/>
            <ac:spMk id="3" creationId="{70AF5501-9C13-931C-2856-E39917EE5EBD}"/>
          </ac:spMkLst>
        </pc:spChg>
        <pc:spChg chg="add del mod">
          <ac:chgData name="Plumb, Olivia M" userId="a409edf1-994d-41a8-8ea5-4c160bfc4c43" providerId="ADAL" clId="{4877CFAB-386A-4B4A-B795-AE86F7B264A4}" dt="2022-04-25T18:40:24.513" v="61" actId="478"/>
          <ac:spMkLst>
            <pc:docMk/>
            <pc:sldMk cId="133816492" sldId="274"/>
            <ac:spMk id="6" creationId="{FE8E466E-F7B6-35D7-F589-57118BA95A34}"/>
          </ac:spMkLst>
        </pc:spChg>
        <pc:spChg chg="add del mod">
          <ac:chgData name="Plumb, Olivia M" userId="a409edf1-994d-41a8-8ea5-4c160bfc4c43" providerId="ADAL" clId="{4877CFAB-386A-4B4A-B795-AE86F7B264A4}" dt="2022-04-25T18:40:25.650" v="62" actId="478"/>
          <ac:spMkLst>
            <pc:docMk/>
            <pc:sldMk cId="133816492" sldId="274"/>
            <ac:spMk id="8" creationId="{872231C3-7925-2843-5A6A-886303A7B66C}"/>
          </ac:spMkLst>
        </pc:spChg>
        <pc:picChg chg="del">
          <ac:chgData name="Plumb, Olivia M" userId="a409edf1-994d-41a8-8ea5-4c160bfc4c43" providerId="ADAL" clId="{4877CFAB-386A-4B4A-B795-AE86F7B264A4}" dt="2022-04-25T19:03:43.868" v="94" actId="478"/>
          <ac:picMkLst>
            <pc:docMk/>
            <pc:sldMk cId="133816492" sldId="274"/>
            <ac:picMk id="2" creationId="{00000000-0000-0000-0000-000000000000}"/>
          </ac:picMkLst>
        </pc:picChg>
        <pc:picChg chg="del">
          <ac:chgData name="Plumb, Olivia M" userId="a409edf1-994d-41a8-8ea5-4c160bfc4c43" providerId="ADAL" clId="{4877CFAB-386A-4B4A-B795-AE86F7B264A4}" dt="2022-04-25T18:40:16.438" v="36" actId="478"/>
          <ac:picMkLst>
            <pc:docMk/>
            <pc:sldMk cId="133816492" sldId="274"/>
            <ac:picMk id="4" creationId="{957F2B7D-011C-1481-75B4-33944484546E}"/>
          </ac:picMkLst>
        </pc:picChg>
      </pc:sldChg>
      <pc:sldChg chg="addSp delSp modSp new del mod modClrScheme modAnim chgLayout">
        <pc:chgData name="Plumb, Olivia M" userId="a409edf1-994d-41a8-8ea5-4c160bfc4c43" providerId="ADAL" clId="{4877CFAB-386A-4B4A-B795-AE86F7B264A4}" dt="2022-04-25T18:47:46.852" v="88" actId="2696"/>
        <pc:sldMkLst>
          <pc:docMk/>
          <pc:sldMk cId="2395969383" sldId="275"/>
        </pc:sldMkLst>
        <pc:spChg chg="del">
          <ac:chgData name="Plumb, Olivia M" userId="a409edf1-994d-41a8-8ea5-4c160bfc4c43" providerId="ADAL" clId="{4877CFAB-386A-4B4A-B795-AE86F7B264A4}" dt="2022-04-25T18:43:45.542" v="72" actId="26606"/>
          <ac:spMkLst>
            <pc:docMk/>
            <pc:sldMk cId="2395969383" sldId="275"/>
            <ac:spMk id="2" creationId="{EBC20FB0-A287-0A7B-730F-196F250BADB4}"/>
          </ac:spMkLst>
        </pc:spChg>
        <pc:spChg chg="del">
          <ac:chgData name="Plumb, Olivia M" userId="a409edf1-994d-41a8-8ea5-4c160bfc4c43" providerId="ADAL" clId="{4877CFAB-386A-4B4A-B795-AE86F7B264A4}" dt="2022-04-25T18:43:45.542" v="72" actId="26606"/>
          <ac:spMkLst>
            <pc:docMk/>
            <pc:sldMk cId="2395969383" sldId="275"/>
            <ac:spMk id="3" creationId="{240673E2-F877-CBE5-9033-7769DE4BA9E4}"/>
          </ac:spMkLst>
        </pc:spChg>
        <pc:spChg chg="del">
          <ac:chgData name="Plumb, Olivia M" userId="a409edf1-994d-41a8-8ea5-4c160bfc4c43" providerId="ADAL" clId="{4877CFAB-386A-4B4A-B795-AE86F7B264A4}" dt="2022-04-25T18:43:45.542" v="72" actId="26606"/>
          <ac:spMkLst>
            <pc:docMk/>
            <pc:sldMk cId="2395969383" sldId="275"/>
            <ac:spMk id="4" creationId="{50C1A2A9-E782-E84D-815A-3B0618C8F5AD}"/>
          </ac:spMkLst>
        </pc:spChg>
        <pc:picChg chg="add mod">
          <ac:chgData name="Plumb, Olivia M" userId="a409edf1-994d-41a8-8ea5-4c160bfc4c43" providerId="ADAL" clId="{4877CFAB-386A-4B4A-B795-AE86F7B264A4}" dt="2022-04-25T18:43:45.542" v="72" actId="26606"/>
          <ac:picMkLst>
            <pc:docMk/>
            <pc:sldMk cId="2395969383" sldId="275"/>
            <ac:picMk id="5" creationId="{C3FA5041-E861-C437-714F-03B47FBB99B4}"/>
          </ac:picMkLst>
        </pc:picChg>
      </pc:sldChg>
    </pc:docChg>
  </pc:docChgLst>
  <pc:docChgLst>
    <pc:chgData name="Goldstein, Michael J" userId="S::mgoldstein8@gatech.edu::9c963ceb-2010-401f-99cf-6bbc0053e8dd" providerId="AD" clId="Web-{178D990F-7220-4EA1-9CB8-FC0854A1D072}"/>
    <pc:docChg chg="addSld delSld modSld sldOrd">
      <pc:chgData name="Goldstein, Michael J" userId="S::mgoldstein8@gatech.edu::9c963ceb-2010-401f-99cf-6bbc0053e8dd" providerId="AD" clId="Web-{178D990F-7220-4EA1-9CB8-FC0854A1D072}" dt="2022-04-25T17:08:16.873" v="660"/>
      <pc:docMkLst>
        <pc:docMk/>
      </pc:docMkLst>
      <pc:sldChg chg="modSp">
        <pc:chgData name="Goldstein, Michael J" userId="S::mgoldstein8@gatech.edu::9c963ceb-2010-401f-99cf-6bbc0053e8dd" providerId="AD" clId="Web-{178D990F-7220-4EA1-9CB8-FC0854A1D072}" dt="2022-04-25T16:46:43.687" v="653" actId="20577"/>
        <pc:sldMkLst>
          <pc:docMk/>
          <pc:sldMk cId="2016116046" sldId="257"/>
        </pc:sldMkLst>
        <pc:spChg chg="mod">
          <ac:chgData name="Goldstein, Michael J" userId="S::mgoldstein8@gatech.edu::9c963ceb-2010-401f-99cf-6bbc0053e8dd" providerId="AD" clId="Web-{178D990F-7220-4EA1-9CB8-FC0854A1D072}" dt="2022-04-25T16:46:43.687" v="653" actId="20577"/>
          <ac:spMkLst>
            <pc:docMk/>
            <pc:sldMk cId="2016116046" sldId="257"/>
            <ac:spMk id="5" creationId="{34202EF4-BE1D-8146-9846-177F3B789037}"/>
          </ac:spMkLst>
        </pc:spChg>
      </pc:sldChg>
      <pc:sldChg chg="modSp">
        <pc:chgData name="Goldstein, Michael J" userId="S::mgoldstein8@gatech.edu::9c963ceb-2010-401f-99cf-6bbc0053e8dd" providerId="AD" clId="Web-{178D990F-7220-4EA1-9CB8-FC0854A1D072}" dt="2022-04-25T15:46:37.566" v="304" actId="14100"/>
        <pc:sldMkLst>
          <pc:docMk/>
          <pc:sldMk cId="1651942616" sldId="266"/>
        </pc:sldMkLst>
        <pc:spChg chg="mod">
          <ac:chgData name="Goldstein, Michael J" userId="S::mgoldstein8@gatech.edu::9c963ceb-2010-401f-99cf-6bbc0053e8dd" providerId="AD" clId="Web-{178D990F-7220-4EA1-9CB8-FC0854A1D072}" dt="2022-04-25T15:46:37.566" v="304" actId="14100"/>
          <ac:spMkLst>
            <pc:docMk/>
            <pc:sldMk cId="1651942616" sldId="266"/>
            <ac:spMk id="2" creationId="{96D55763-BF61-516A-136F-D2A8CCFBD92C}"/>
          </ac:spMkLst>
        </pc:spChg>
      </pc:sldChg>
      <pc:sldChg chg="addSp delSp modSp new">
        <pc:chgData name="Goldstein, Michael J" userId="S::mgoldstein8@gatech.edu::9c963ceb-2010-401f-99cf-6bbc0053e8dd" providerId="AD" clId="Web-{178D990F-7220-4EA1-9CB8-FC0854A1D072}" dt="2022-04-25T16:34:24.777" v="591" actId="1076"/>
        <pc:sldMkLst>
          <pc:docMk/>
          <pc:sldMk cId="879628854" sldId="267"/>
        </pc:sldMkLst>
        <pc:spChg chg="mod">
          <ac:chgData name="Goldstein, Michael J" userId="S::mgoldstein8@gatech.edu::9c963ceb-2010-401f-99cf-6bbc0053e8dd" providerId="AD" clId="Web-{178D990F-7220-4EA1-9CB8-FC0854A1D072}" dt="2022-04-25T15:50:21.603" v="345" actId="1076"/>
          <ac:spMkLst>
            <pc:docMk/>
            <pc:sldMk cId="879628854" sldId="267"/>
            <ac:spMk id="2" creationId="{02583186-B8A3-BC1D-0772-A5E846F0BA51}"/>
          </ac:spMkLst>
        </pc:spChg>
        <pc:spChg chg="del">
          <ac:chgData name="Goldstein, Michael J" userId="S::mgoldstein8@gatech.edu::9c963ceb-2010-401f-99cf-6bbc0053e8dd" providerId="AD" clId="Web-{178D990F-7220-4EA1-9CB8-FC0854A1D072}" dt="2022-04-25T15:47:34.661" v="315"/>
          <ac:spMkLst>
            <pc:docMk/>
            <pc:sldMk cId="879628854" sldId="267"/>
            <ac:spMk id="3" creationId="{C7D10463-0E09-046D-A452-D2E8350C4388}"/>
          </ac:spMkLst>
        </pc:spChg>
        <pc:spChg chg="mod">
          <ac:chgData name="Goldstein, Michael J" userId="S::mgoldstein8@gatech.edu::9c963ceb-2010-401f-99cf-6bbc0053e8dd" providerId="AD" clId="Web-{178D990F-7220-4EA1-9CB8-FC0854A1D072}" dt="2022-04-25T15:52:28.966" v="400" actId="20577"/>
          <ac:spMkLst>
            <pc:docMk/>
            <pc:sldMk cId="879628854" sldId="267"/>
            <ac:spMk id="4" creationId="{C4169AFA-CA4F-4A9D-6634-7ABD7FD832D0}"/>
          </ac:spMkLst>
        </pc:spChg>
        <pc:picChg chg="add mod ord modCrop">
          <ac:chgData name="Goldstein, Michael J" userId="S::mgoldstein8@gatech.edu::9c963ceb-2010-401f-99cf-6bbc0053e8dd" providerId="AD" clId="Web-{178D990F-7220-4EA1-9CB8-FC0854A1D072}" dt="2022-04-25T15:52:23.856" v="399" actId="14100"/>
          <ac:picMkLst>
            <pc:docMk/>
            <pc:sldMk cId="879628854" sldId="267"/>
            <ac:picMk id="5" creationId="{33864574-683B-3FFD-0647-0ACA59097BFA}"/>
          </ac:picMkLst>
        </pc:picChg>
        <pc:picChg chg="add del mod">
          <ac:chgData name="Goldstein, Michael J" userId="S::mgoldstein8@gatech.edu::9c963ceb-2010-401f-99cf-6bbc0053e8dd" providerId="AD" clId="Web-{178D990F-7220-4EA1-9CB8-FC0854A1D072}" dt="2022-04-25T15:49:08.976" v="331"/>
          <ac:picMkLst>
            <pc:docMk/>
            <pc:sldMk cId="879628854" sldId="267"/>
            <ac:picMk id="6" creationId="{C4C4D255-18FA-C1E2-16AD-F1542FC7DBE8}"/>
          </ac:picMkLst>
        </pc:picChg>
        <pc:picChg chg="add del mod">
          <ac:chgData name="Goldstein, Michael J" userId="S::mgoldstein8@gatech.edu::9c963ceb-2010-401f-99cf-6bbc0053e8dd" providerId="AD" clId="Web-{178D990F-7220-4EA1-9CB8-FC0854A1D072}" dt="2022-04-25T15:52:19.027" v="398"/>
          <ac:picMkLst>
            <pc:docMk/>
            <pc:sldMk cId="879628854" sldId="267"/>
            <ac:picMk id="7" creationId="{91ECA016-CBC2-9927-8E7C-CC70DDB6B2E7}"/>
          </ac:picMkLst>
        </pc:picChg>
        <pc:picChg chg="add del mod">
          <ac:chgData name="Goldstein, Michael J" userId="S::mgoldstein8@gatech.edu::9c963ceb-2010-401f-99cf-6bbc0053e8dd" providerId="AD" clId="Web-{178D990F-7220-4EA1-9CB8-FC0854A1D072}" dt="2022-04-25T15:52:19.027" v="397"/>
          <ac:picMkLst>
            <pc:docMk/>
            <pc:sldMk cId="879628854" sldId="267"/>
            <ac:picMk id="8" creationId="{C316DA77-D19C-74CA-79FE-F8B70CBAD6E5}"/>
          </ac:picMkLst>
        </pc:picChg>
        <pc:picChg chg="add del mod">
          <ac:chgData name="Goldstein, Michael J" userId="S::mgoldstein8@gatech.edu::9c963ceb-2010-401f-99cf-6bbc0053e8dd" providerId="AD" clId="Web-{178D990F-7220-4EA1-9CB8-FC0854A1D072}" dt="2022-04-25T15:52:19.027" v="396"/>
          <ac:picMkLst>
            <pc:docMk/>
            <pc:sldMk cId="879628854" sldId="267"/>
            <ac:picMk id="9" creationId="{6A16E7A6-176B-80D9-E9CB-C907E0653646}"/>
          </ac:picMkLst>
        </pc:picChg>
        <pc:picChg chg="add mod">
          <ac:chgData name="Goldstein, Michael J" userId="S::mgoldstein8@gatech.edu::9c963ceb-2010-401f-99cf-6bbc0053e8dd" providerId="AD" clId="Web-{178D990F-7220-4EA1-9CB8-FC0854A1D072}" dt="2022-04-25T16:34:24.777" v="591" actId="1076"/>
          <ac:picMkLst>
            <pc:docMk/>
            <pc:sldMk cId="879628854" sldId="267"/>
            <ac:picMk id="10" creationId="{A0D41EAC-1D90-6BDC-5ED3-FED3AC1D2FBF}"/>
          </ac:picMkLst>
        </pc:picChg>
      </pc:sldChg>
      <pc:sldChg chg="modSp new del">
        <pc:chgData name="Goldstein, Michael J" userId="S::mgoldstein8@gatech.edu::9c963ceb-2010-401f-99cf-6bbc0053e8dd" providerId="AD" clId="Web-{178D990F-7220-4EA1-9CB8-FC0854A1D072}" dt="2022-04-25T15:36:10.176" v="201"/>
        <pc:sldMkLst>
          <pc:docMk/>
          <pc:sldMk cId="3590091108" sldId="268"/>
        </pc:sldMkLst>
        <pc:spChg chg="mod">
          <ac:chgData name="Goldstein, Michael J" userId="S::mgoldstein8@gatech.edu::9c963ceb-2010-401f-99cf-6bbc0053e8dd" providerId="AD" clId="Web-{178D990F-7220-4EA1-9CB8-FC0854A1D072}" dt="2022-04-25T15:35:57.832" v="199" actId="20577"/>
          <ac:spMkLst>
            <pc:docMk/>
            <pc:sldMk cId="3590091108" sldId="268"/>
            <ac:spMk id="6" creationId="{93068056-9415-0038-0820-2E9092CA5ADC}"/>
          </ac:spMkLst>
        </pc:spChg>
      </pc:sldChg>
      <pc:sldChg chg="addSp delSp modSp new modMedia addAnim delAnim">
        <pc:chgData name="Goldstein, Michael J" userId="S::mgoldstein8@gatech.edu::9c963ceb-2010-401f-99cf-6bbc0053e8dd" providerId="AD" clId="Web-{178D990F-7220-4EA1-9CB8-FC0854A1D072}" dt="2022-04-25T17:08:16.873" v="660"/>
        <pc:sldMkLst>
          <pc:docMk/>
          <pc:sldMk cId="2396016303" sldId="269"/>
        </pc:sldMkLst>
        <pc:spChg chg="del">
          <ac:chgData name="Goldstein, Michael J" userId="S::mgoldstein8@gatech.edu::9c963ceb-2010-401f-99cf-6bbc0053e8dd" providerId="AD" clId="Web-{178D990F-7220-4EA1-9CB8-FC0854A1D072}" dt="2022-04-25T15:36:16.551" v="202"/>
          <ac:spMkLst>
            <pc:docMk/>
            <pc:sldMk cId="2396016303" sldId="269"/>
            <ac:spMk id="2" creationId="{3454C904-4804-797E-C1A9-05900BB2D9E1}"/>
          </ac:spMkLst>
        </pc:spChg>
        <pc:spChg chg="mod">
          <ac:chgData name="Goldstein, Michael J" userId="S::mgoldstein8@gatech.edu::9c963ceb-2010-401f-99cf-6bbc0053e8dd" providerId="AD" clId="Web-{178D990F-7220-4EA1-9CB8-FC0854A1D072}" dt="2022-04-25T17:07:31.107" v="659" actId="20577"/>
          <ac:spMkLst>
            <pc:docMk/>
            <pc:sldMk cId="2396016303" sldId="269"/>
            <ac:spMk id="3" creationId="{DBB8D1EA-C269-7081-22B9-ACD127EDE3A3}"/>
          </ac:spMkLst>
        </pc:spChg>
        <pc:spChg chg="add del mod">
          <ac:chgData name="Goldstein, Michael J" userId="S::mgoldstein8@gatech.edu::9c963ceb-2010-401f-99cf-6bbc0053e8dd" providerId="AD" clId="Web-{178D990F-7220-4EA1-9CB8-FC0854A1D072}" dt="2022-04-25T15:37:21.006" v="244"/>
          <ac:spMkLst>
            <pc:docMk/>
            <pc:sldMk cId="2396016303" sldId="269"/>
            <ac:spMk id="6" creationId="{39B9FDEE-80B1-1DF4-7E63-B216FB3A4A5C}"/>
          </ac:spMkLst>
        </pc:spChg>
        <pc:spChg chg="add mod">
          <ac:chgData name="Goldstein, Michael J" userId="S::mgoldstein8@gatech.edu::9c963ceb-2010-401f-99cf-6bbc0053e8dd" providerId="AD" clId="Web-{178D990F-7220-4EA1-9CB8-FC0854A1D072}" dt="2022-04-25T15:39:30.040" v="280" actId="1076"/>
          <ac:spMkLst>
            <pc:docMk/>
            <pc:sldMk cId="2396016303" sldId="269"/>
            <ac:spMk id="9" creationId="{378AE5C1-563D-CC80-A9BF-6E5A5E0707CA}"/>
          </ac:spMkLst>
        </pc:spChg>
        <pc:picChg chg="add del mod ord">
          <ac:chgData name="Goldstein, Michael J" userId="S::mgoldstein8@gatech.edu::9c963ceb-2010-401f-99cf-6bbc0053e8dd" providerId="AD" clId="Web-{178D990F-7220-4EA1-9CB8-FC0854A1D072}" dt="2022-04-25T15:36:20.708" v="203"/>
          <ac:picMkLst>
            <pc:docMk/>
            <pc:sldMk cId="2396016303" sldId="269"/>
            <ac:picMk id="4" creationId="{EB9300D6-B341-C8C8-C928-3F491752F6F7}"/>
          </ac:picMkLst>
        </pc:picChg>
        <pc:picChg chg="add mod ord">
          <ac:chgData name="Goldstein, Michael J" userId="S::mgoldstein8@gatech.edu::9c963ceb-2010-401f-99cf-6bbc0053e8dd" providerId="AD" clId="Web-{178D990F-7220-4EA1-9CB8-FC0854A1D072}" dt="2022-04-25T15:38:32.007" v="261" actId="1076"/>
          <ac:picMkLst>
            <pc:docMk/>
            <pc:sldMk cId="2396016303" sldId="269"/>
            <ac:picMk id="7" creationId="{A3811920-1E1C-14A7-F847-C8F5085B5CFF}"/>
          </ac:picMkLst>
        </pc:picChg>
        <pc:picChg chg="add mod">
          <ac:chgData name="Goldstein, Michael J" userId="S::mgoldstein8@gatech.edu::9c963ceb-2010-401f-99cf-6bbc0053e8dd" providerId="AD" clId="Web-{178D990F-7220-4EA1-9CB8-FC0854A1D072}" dt="2022-04-25T15:38:34.601" v="262" actId="14100"/>
          <ac:picMkLst>
            <pc:docMk/>
            <pc:sldMk cId="2396016303" sldId="269"/>
            <ac:picMk id="8" creationId="{CEB62E1F-E05B-E5EB-44B3-717D708DD283}"/>
          </ac:picMkLst>
        </pc:picChg>
        <pc:picChg chg="add del mod">
          <ac:chgData name="Goldstein, Michael J" userId="S::mgoldstein8@gatech.edu::9c963ceb-2010-401f-99cf-6bbc0053e8dd" providerId="AD" clId="Web-{178D990F-7220-4EA1-9CB8-FC0854A1D072}" dt="2022-04-25T17:08:16.873" v="660"/>
          <ac:picMkLst>
            <pc:docMk/>
            <pc:sldMk cId="2396016303" sldId="269"/>
            <ac:picMk id="10" creationId="{1280717A-FAE9-7800-FBFA-A8B243B08CF6}"/>
          </ac:picMkLst>
        </pc:picChg>
      </pc:sldChg>
      <pc:sldChg chg="modSp new del">
        <pc:chgData name="Goldstein, Michael J" userId="S::mgoldstein8@gatech.edu::9c963ceb-2010-401f-99cf-6bbc0053e8dd" providerId="AD" clId="Web-{178D990F-7220-4EA1-9CB8-FC0854A1D072}" dt="2022-04-25T15:45:49.784" v="298"/>
        <pc:sldMkLst>
          <pc:docMk/>
          <pc:sldMk cId="696615505" sldId="270"/>
        </pc:sldMkLst>
        <pc:spChg chg="mod">
          <ac:chgData name="Goldstein, Michael J" userId="S::mgoldstein8@gatech.edu::9c963ceb-2010-401f-99cf-6bbc0053e8dd" providerId="AD" clId="Web-{178D990F-7220-4EA1-9CB8-FC0854A1D072}" dt="2022-04-25T15:45:49.221" v="297" actId="20577"/>
          <ac:spMkLst>
            <pc:docMk/>
            <pc:sldMk cId="696615505" sldId="270"/>
            <ac:spMk id="6" creationId="{595A9636-3403-29A5-7658-1CD9848BEC38}"/>
          </ac:spMkLst>
        </pc:spChg>
      </pc:sldChg>
      <pc:sldChg chg="modSp new del">
        <pc:chgData name="Goldstein, Michael J" userId="S::mgoldstein8@gatech.edu::9c963ceb-2010-401f-99cf-6bbc0053e8dd" providerId="AD" clId="Web-{178D990F-7220-4EA1-9CB8-FC0854A1D072}" dt="2022-04-25T16:26:07.202" v="579"/>
        <pc:sldMkLst>
          <pc:docMk/>
          <pc:sldMk cId="1332016356" sldId="270"/>
        </pc:sldMkLst>
        <pc:spChg chg="mod">
          <ac:chgData name="Goldstein, Michael J" userId="S::mgoldstein8@gatech.edu::9c963ceb-2010-401f-99cf-6bbc0053e8dd" providerId="AD" clId="Web-{178D990F-7220-4EA1-9CB8-FC0854A1D072}" dt="2022-04-25T16:00:27.414" v="433" actId="20577"/>
          <ac:spMkLst>
            <pc:docMk/>
            <pc:sldMk cId="1332016356" sldId="270"/>
            <ac:spMk id="3" creationId="{7D32557B-3642-FE9A-C13E-A187E25EF670}"/>
          </ac:spMkLst>
        </pc:spChg>
      </pc:sldChg>
      <pc:sldChg chg="addSp delSp modSp add replId">
        <pc:chgData name="Goldstein, Michael J" userId="S::mgoldstein8@gatech.edu::9c963ceb-2010-401f-99cf-6bbc0053e8dd" providerId="AD" clId="Web-{178D990F-7220-4EA1-9CB8-FC0854A1D072}" dt="2022-04-25T16:43:54.103" v="651" actId="1076"/>
        <pc:sldMkLst>
          <pc:docMk/>
          <pc:sldMk cId="1048068047" sldId="271"/>
        </pc:sldMkLst>
        <pc:spChg chg="mod">
          <ac:chgData name="Goldstein, Michael J" userId="S::mgoldstein8@gatech.edu::9c963ceb-2010-401f-99cf-6bbc0053e8dd" providerId="AD" clId="Web-{178D990F-7220-4EA1-9CB8-FC0854A1D072}" dt="2022-04-25T16:19:53.162" v="523" actId="14100"/>
          <ac:spMkLst>
            <pc:docMk/>
            <pc:sldMk cId="1048068047" sldId="271"/>
            <ac:spMk id="2" creationId="{02583186-B8A3-BC1D-0772-A5E846F0BA51}"/>
          </ac:spMkLst>
        </pc:spChg>
        <pc:spChg chg="del">
          <ac:chgData name="Goldstein, Michael J" userId="S::mgoldstein8@gatech.edu::9c963ceb-2010-401f-99cf-6bbc0053e8dd" providerId="AD" clId="Web-{178D990F-7220-4EA1-9CB8-FC0854A1D072}" dt="2022-04-25T15:52:05.012" v="394"/>
          <ac:spMkLst>
            <pc:docMk/>
            <pc:sldMk cId="1048068047" sldId="271"/>
            <ac:spMk id="4" creationId="{C4169AFA-CA4F-4A9D-6634-7ABD7FD832D0}"/>
          </ac:spMkLst>
        </pc:spChg>
        <pc:spChg chg="add del mod">
          <ac:chgData name="Goldstein, Michael J" userId="S::mgoldstein8@gatech.edu::9c963ceb-2010-401f-99cf-6bbc0053e8dd" providerId="AD" clId="Web-{178D990F-7220-4EA1-9CB8-FC0854A1D072}" dt="2022-04-25T15:52:00.715" v="393"/>
          <ac:spMkLst>
            <pc:docMk/>
            <pc:sldMk cId="1048068047" sldId="271"/>
            <ac:spMk id="6" creationId="{52FA8406-5490-EC55-C2E3-18A07A3C21A2}"/>
          </ac:spMkLst>
        </pc:spChg>
        <pc:spChg chg="add del mod">
          <ac:chgData name="Goldstein, Michael J" userId="S::mgoldstein8@gatech.edu::9c963ceb-2010-401f-99cf-6bbc0053e8dd" providerId="AD" clId="Web-{178D990F-7220-4EA1-9CB8-FC0854A1D072}" dt="2022-04-25T15:52:08.371" v="395"/>
          <ac:spMkLst>
            <pc:docMk/>
            <pc:sldMk cId="1048068047" sldId="271"/>
            <ac:spMk id="11" creationId="{DE1576D8-D137-A3D1-B10B-D1C18B59A358}"/>
          </ac:spMkLst>
        </pc:spChg>
        <pc:spChg chg="add mod">
          <ac:chgData name="Goldstein, Michael J" userId="S::mgoldstein8@gatech.edu::9c963ceb-2010-401f-99cf-6bbc0053e8dd" providerId="AD" clId="Web-{178D990F-7220-4EA1-9CB8-FC0854A1D072}" dt="2022-04-25T16:43:54.103" v="651" actId="1076"/>
          <ac:spMkLst>
            <pc:docMk/>
            <pc:sldMk cId="1048068047" sldId="271"/>
            <ac:spMk id="15" creationId="{3A054BEF-BA8C-654B-046D-8ACF7FDB292F}"/>
          </ac:spMkLst>
        </pc:spChg>
        <pc:picChg chg="del">
          <ac:chgData name="Goldstein, Michael J" userId="S::mgoldstein8@gatech.edu::9c963ceb-2010-401f-99cf-6bbc0053e8dd" providerId="AD" clId="Web-{178D990F-7220-4EA1-9CB8-FC0854A1D072}" dt="2022-04-25T15:51:57.464" v="392"/>
          <ac:picMkLst>
            <pc:docMk/>
            <pc:sldMk cId="1048068047" sldId="271"/>
            <ac:picMk id="5" creationId="{33864574-683B-3FFD-0647-0ACA59097BFA}"/>
          </ac:picMkLst>
        </pc:picChg>
        <pc:picChg chg="del mod modCrop">
          <ac:chgData name="Goldstein, Michael J" userId="S::mgoldstein8@gatech.edu::9c963ceb-2010-401f-99cf-6bbc0053e8dd" providerId="AD" clId="Web-{178D990F-7220-4EA1-9CB8-FC0854A1D072}" dt="2022-04-25T16:39:46.613" v="594"/>
          <ac:picMkLst>
            <pc:docMk/>
            <pc:sldMk cId="1048068047" sldId="271"/>
            <ac:picMk id="7" creationId="{91ECA016-CBC2-9927-8E7C-CC70DDB6B2E7}"/>
          </ac:picMkLst>
        </pc:picChg>
        <pc:picChg chg="del mod">
          <ac:chgData name="Goldstein, Michael J" userId="S::mgoldstein8@gatech.edu::9c963ceb-2010-401f-99cf-6bbc0053e8dd" providerId="AD" clId="Web-{178D990F-7220-4EA1-9CB8-FC0854A1D072}" dt="2022-04-25T16:42:11.710" v="628"/>
          <ac:picMkLst>
            <pc:docMk/>
            <pc:sldMk cId="1048068047" sldId="271"/>
            <ac:picMk id="8" creationId="{C316DA77-D19C-74CA-79FE-F8B70CBAD6E5}"/>
          </ac:picMkLst>
        </pc:picChg>
        <pc:picChg chg="mod">
          <ac:chgData name="Goldstein, Michael J" userId="S::mgoldstein8@gatech.edu::9c963ceb-2010-401f-99cf-6bbc0053e8dd" providerId="AD" clId="Web-{178D990F-7220-4EA1-9CB8-FC0854A1D072}" dt="2022-04-25T16:43:45.806" v="649" actId="14100"/>
          <ac:picMkLst>
            <pc:docMk/>
            <pc:sldMk cId="1048068047" sldId="271"/>
            <ac:picMk id="9" creationId="{6A16E7A6-176B-80D9-E9CB-C907E0653646}"/>
          </ac:picMkLst>
        </pc:picChg>
        <pc:picChg chg="add del mod">
          <ac:chgData name="Goldstein, Michael J" userId="S::mgoldstein8@gatech.edu::9c963ceb-2010-401f-99cf-6bbc0053e8dd" providerId="AD" clId="Web-{178D990F-7220-4EA1-9CB8-FC0854A1D072}" dt="2022-04-25T16:42:14.241" v="629"/>
          <ac:picMkLst>
            <pc:docMk/>
            <pc:sldMk cId="1048068047" sldId="271"/>
            <ac:picMk id="12" creationId="{FE7A355E-6398-033A-A43E-71EF33ADED6B}"/>
          </ac:picMkLst>
        </pc:picChg>
        <pc:picChg chg="add del mod">
          <ac:chgData name="Goldstein, Michael J" userId="S::mgoldstein8@gatech.edu::9c963ceb-2010-401f-99cf-6bbc0053e8dd" providerId="AD" clId="Web-{178D990F-7220-4EA1-9CB8-FC0854A1D072}" dt="2022-04-25T16:39:48.410" v="595"/>
          <ac:picMkLst>
            <pc:docMk/>
            <pc:sldMk cId="1048068047" sldId="271"/>
            <ac:picMk id="13" creationId="{E7915B72-9841-ED9C-7A43-D09828116121}"/>
          </ac:picMkLst>
        </pc:picChg>
        <pc:picChg chg="add del">
          <ac:chgData name="Goldstein, Michael J" userId="S::mgoldstein8@gatech.edu::9c963ceb-2010-401f-99cf-6bbc0053e8dd" providerId="AD" clId="Web-{178D990F-7220-4EA1-9CB8-FC0854A1D072}" dt="2022-04-25T16:17:12.267" v="485"/>
          <ac:picMkLst>
            <pc:docMk/>
            <pc:sldMk cId="1048068047" sldId="271"/>
            <ac:picMk id="14" creationId="{80DB7436-6B88-DEFE-ABEC-4F2D2F753DA3}"/>
          </ac:picMkLst>
        </pc:picChg>
        <pc:picChg chg="add mod">
          <ac:chgData name="Goldstein, Michael J" userId="S::mgoldstein8@gatech.edu::9c963ceb-2010-401f-99cf-6bbc0053e8dd" providerId="AD" clId="Web-{178D990F-7220-4EA1-9CB8-FC0854A1D072}" dt="2022-04-25T16:41:27.709" v="616" actId="1076"/>
          <ac:picMkLst>
            <pc:docMk/>
            <pc:sldMk cId="1048068047" sldId="271"/>
            <ac:picMk id="16" creationId="{CCE84770-CC28-9ED0-A7B6-5AE7DF26931D}"/>
          </ac:picMkLst>
        </pc:picChg>
        <pc:picChg chg="add mod">
          <ac:chgData name="Goldstein, Michael J" userId="S::mgoldstein8@gatech.edu::9c963ceb-2010-401f-99cf-6bbc0053e8dd" providerId="AD" clId="Web-{178D990F-7220-4EA1-9CB8-FC0854A1D072}" dt="2022-04-25T16:41:21.037" v="613" actId="1076"/>
          <ac:picMkLst>
            <pc:docMk/>
            <pc:sldMk cId="1048068047" sldId="271"/>
            <ac:picMk id="17" creationId="{6136F0EE-0C10-0BDC-E87E-E8D669B5D024}"/>
          </ac:picMkLst>
        </pc:picChg>
        <pc:picChg chg="add mod">
          <ac:chgData name="Goldstein, Michael J" userId="S::mgoldstein8@gatech.edu::9c963ceb-2010-401f-99cf-6bbc0053e8dd" providerId="AD" clId="Web-{178D990F-7220-4EA1-9CB8-FC0854A1D072}" dt="2022-04-25T16:41:25.178" v="615" actId="1076"/>
          <ac:picMkLst>
            <pc:docMk/>
            <pc:sldMk cId="1048068047" sldId="271"/>
            <ac:picMk id="18" creationId="{96CFC412-F215-E017-912A-9B72B46E8B3B}"/>
          </ac:picMkLst>
        </pc:picChg>
        <pc:picChg chg="add del mod">
          <ac:chgData name="Goldstein, Michael J" userId="S::mgoldstein8@gatech.edu::9c963ceb-2010-401f-99cf-6bbc0053e8dd" providerId="AD" clId="Web-{178D990F-7220-4EA1-9CB8-FC0854A1D072}" dt="2022-04-25T16:39:36.628" v="593"/>
          <ac:picMkLst>
            <pc:docMk/>
            <pc:sldMk cId="1048068047" sldId="271"/>
            <ac:picMk id="19" creationId="{71BC1622-94FF-0D5A-0E79-5B432871DD39}"/>
          </ac:picMkLst>
        </pc:picChg>
        <pc:picChg chg="add del mod">
          <ac:chgData name="Goldstein, Michael J" userId="S::mgoldstein8@gatech.edu::9c963ceb-2010-401f-99cf-6bbc0053e8dd" providerId="AD" clId="Web-{178D990F-7220-4EA1-9CB8-FC0854A1D072}" dt="2022-04-25T16:39:58.050" v="597"/>
          <ac:picMkLst>
            <pc:docMk/>
            <pc:sldMk cId="1048068047" sldId="271"/>
            <ac:picMk id="20" creationId="{4DC13BE5-448D-029D-F899-44EE5DEBCBA4}"/>
          </ac:picMkLst>
        </pc:picChg>
        <pc:picChg chg="add mod modCrop">
          <ac:chgData name="Goldstein, Michael J" userId="S::mgoldstein8@gatech.edu::9c963ceb-2010-401f-99cf-6bbc0053e8dd" providerId="AD" clId="Web-{178D990F-7220-4EA1-9CB8-FC0854A1D072}" dt="2022-04-25T16:43:29.040" v="647" actId="14100"/>
          <ac:picMkLst>
            <pc:docMk/>
            <pc:sldMk cId="1048068047" sldId="271"/>
            <ac:picMk id="21" creationId="{8F9BF40E-6820-C735-8495-854B5FF77CAB}"/>
          </ac:picMkLst>
        </pc:picChg>
        <pc:picChg chg="add mod modCrop">
          <ac:chgData name="Goldstein, Michael J" userId="S::mgoldstein8@gatech.edu::9c963ceb-2010-401f-99cf-6bbc0053e8dd" providerId="AD" clId="Web-{178D990F-7220-4EA1-9CB8-FC0854A1D072}" dt="2022-04-25T16:43:23.431" v="646" actId="1076"/>
          <ac:picMkLst>
            <pc:docMk/>
            <pc:sldMk cId="1048068047" sldId="271"/>
            <ac:picMk id="22" creationId="{F10BFCA6-8836-AFE8-8A9E-DCC44DEA2AEB}"/>
          </ac:picMkLst>
        </pc:picChg>
        <pc:picChg chg="add mod">
          <ac:chgData name="Goldstein, Michael J" userId="S::mgoldstein8@gatech.edu::9c963ceb-2010-401f-99cf-6bbc0053e8dd" providerId="AD" clId="Web-{178D990F-7220-4EA1-9CB8-FC0854A1D072}" dt="2022-04-25T16:43:18.493" v="644" actId="1076"/>
          <ac:picMkLst>
            <pc:docMk/>
            <pc:sldMk cId="1048068047" sldId="271"/>
            <ac:picMk id="23" creationId="{33995A1B-61D6-156C-1E6A-E1D8B3595E2C}"/>
          </ac:picMkLst>
        </pc:picChg>
      </pc:sldChg>
      <pc:sldChg chg="addSp delSp modSp add ord replId">
        <pc:chgData name="Goldstein, Michael J" userId="S::mgoldstein8@gatech.edu::9c963ceb-2010-401f-99cf-6bbc0053e8dd" providerId="AD" clId="Web-{178D990F-7220-4EA1-9CB8-FC0854A1D072}" dt="2022-04-25T16:25:57.186" v="578" actId="1076"/>
        <pc:sldMkLst>
          <pc:docMk/>
          <pc:sldMk cId="612462835" sldId="272"/>
        </pc:sldMkLst>
        <pc:spChg chg="mod">
          <ac:chgData name="Goldstein, Michael J" userId="S::mgoldstein8@gatech.edu::9c963ceb-2010-401f-99cf-6bbc0053e8dd" providerId="AD" clId="Web-{178D990F-7220-4EA1-9CB8-FC0854A1D072}" dt="2022-04-25T16:25:20.857" v="572" actId="14100"/>
          <ac:spMkLst>
            <pc:docMk/>
            <pc:sldMk cId="612462835" sldId="272"/>
            <ac:spMk id="3" creationId="{DBB8D1EA-C269-7081-22B9-ACD127EDE3A3}"/>
          </ac:spMkLst>
        </pc:spChg>
        <pc:spChg chg="add del mod">
          <ac:chgData name="Goldstein, Michael J" userId="S::mgoldstein8@gatech.edu::9c963ceb-2010-401f-99cf-6bbc0053e8dd" providerId="AD" clId="Web-{178D990F-7220-4EA1-9CB8-FC0854A1D072}" dt="2022-04-25T16:24:22.621" v="562"/>
          <ac:spMkLst>
            <pc:docMk/>
            <pc:sldMk cId="612462835" sldId="272"/>
            <ac:spMk id="4" creationId="{2B2DF577-EA2B-CD79-4A39-A71AF9368AA0}"/>
          </ac:spMkLst>
        </pc:spChg>
        <pc:spChg chg="mod">
          <ac:chgData name="Goldstein, Michael J" userId="S::mgoldstein8@gatech.edu::9c963ceb-2010-401f-99cf-6bbc0053e8dd" providerId="AD" clId="Web-{178D990F-7220-4EA1-9CB8-FC0854A1D072}" dt="2022-04-25T16:08:13.379" v="436" actId="20577"/>
          <ac:spMkLst>
            <pc:docMk/>
            <pc:sldMk cId="612462835" sldId="272"/>
            <ac:spMk id="9" creationId="{378AE5C1-563D-CC80-A9BF-6E5A5E0707CA}"/>
          </ac:spMkLst>
        </pc:spChg>
        <pc:picChg chg="add mod ord">
          <ac:chgData name="Goldstein, Michael J" userId="S::mgoldstein8@gatech.edu::9c963ceb-2010-401f-99cf-6bbc0053e8dd" providerId="AD" clId="Web-{178D990F-7220-4EA1-9CB8-FC0854A1D072}" dt="2022-04-25T16:25:57.186" v="578" actId="1076"/>
          <ac:picMkLst>
            <pc:docMk/>
            <pc:sldMk cId="612462835" sldId="272"/>
            <ac:picMk id="5" creationId="{03208104-B315-D37A-6D21-B689589B63F9}"/>
          </ac:picMkLst>
        </pc:picChg>
        <pc:picChg chg="add mod">
          <ac:chgData name="Goldstein, Michael J" userId="S::mgoldstein8@gatech.edu::9c963ceb-2010-401f-99cf-6bbc0053e8dd" providerId="AD" clId="Web-{178D990F-7220-4EA1-9CB8-FC0854A1D072}" dt="2022-04-25T16:25:53.327" v="577" actId="1076"/>
          <ac:picMkLst>
            <pc:docMk/>
            <pc:sldMk cId="612462835" sldId="272"/>
            <ac:picMk id="6" creationId="{2E2A7C76-83E5-B3C0-8873-5C886B5E0210}"/>
          </ac:picMkLst>
        </pc:picChg>
        <pc:picChg chg="del">
          <ac:chgData name="Goldstein, Michael J" userId="S::mgoldstein8@gatech.edu::9c963ceb-2010-401f-99cf-6bbc0053e8dd" providerId="AD" clId="Web-{178D990F-7220-4EA1-9CB8-FC0854A1D072}" dt="2022-04-25T16:08:25.676" v="443"/>
          <ac:picMkLst>
            <pc:docMk/>
            <pc:sldMk cId="612462835" sldId="272"/>
            <ac:picMk id="7" creationId="{A3811920-1E1C-14A7-F847-C8F5085B5CFF}"/>
          </ac:picMkLst>
        </pc:picChg>
        <pc:picChg chg="del">
          <ac:chgData name="Goldstein, Michael J" userId="S::mgoldstein8@gatech.edu::9c963ceb-2010-401f-99cf-6bbc0053e8dd" providerId="AD" clId="Web-{178D990F-7220-4EA1-9CB8-FC0854A1D072}" dt="2022-04-25T16:08:25.661" v="442"/>
          <ac:picMkLst>
            <pc:docMk/>
            <pc:sldMk cId="612462835" sldId="272"/>
            <ac:picMk id="8" creationId="{CEB62E1F-E05B-E5EB-44B3-717D708DD283}"/>
          </ac:picMkLst>
        </pc:picChg>
      </pc:sldChg>
      <pc:sldChg chg="new del">
        <pc:chgData name="Goldstein, Michael J" userId="S::mgoldstein8@gatech.edu::9c963ceb-2010-401f-99cf-6bbc0053e8dd" providerId="AD" clId="Web-{178D990F-7220-4EA1-9CB8-FC0854A1D072}" dt="2022-04-25T16:08:57.802" v="445"/>
        <pc:sldMkLst>
          <pc:docMk/>
          <pc:sldMk cId="2231836577" sldId="273"/>
        </pc:sldMkLst>
      </pc:sldChg>
      <pc:sldChg chg="addSp delSp modSp new">
        <pc:chgData name="Goldstein, Michael J" userId="S::mgoldstein8@gatech.edu::9c963ceb-2010-401f-99cf-6bbc0053e8dd" providerId="AD" clId="Web-{178D990F-7220-4EA1-9CB8-FC0854A1D072}" dt="2022-04-25T16:14:43.154" v="480" actId="1076"/>
        <pc:sldMkLst>
          <pc:docMk/>
          <pc:sldMk cId="3581464004" sldId="273"/>
        </pc:sldMkLst>
        <pc:spChg chg="del">
          <ac:chgData name="Goldstein, Michael J" userId="S::mgoldstein8@gatech.edu::9c963ceb-2010-401f-99cf-6bbc0053e8dd" providerId="AD" clId="Web-{178D990F-7220-4EA1-9CB8-FC0854A1D072}" dt="2022-04-25T16:13:23.887" v="471"/>
          <ac:spMkLst>
            <pc:docMk/>
            <pc:sldMk cId="3581464004" sldId="273"/>
            <ac:spMk id="2" creationId="{55C09979-ACF1-129C-D3B9-B0AFB6A0D119}"/>
          </ac:spMkLst>
        </pc:spChg>
        <pc:spChg chg="mod">
          <ac:chgData name="Goldstein, Michael J" userId="S::mgoldstein8@gatech.edu::9c963ceb-2010-401f-99cf-6bbc0053e8dd" providerId="AD" clId="Web-{178D990F-7220-4EA1-9CB8-FC0854A1D072}" dt="2022-04-25T16:12:00.869" v="470" actId="20577"/>
          <ac:spMkLst>
            <pc:docMk/>
            <pc:sldMk cId="3581464004" sldId="273"/>
            <ac:spMk id="3" creationId="{70AF5501-9C13-931C-2856-E39917EE5EBD}"/>
          </ac:spMkLst>
        </pc:spChg>
        <pc:picChg chg="add mod ord modCrop">
          <ac:chgData name="Goldstein, Michael J" userId="S::mgoldstein8@gatech.edu::9c963ceb-2010-401f-99cf-6bbc0053e8dd" providerId="AD" clId="Web-{178D990F-7220-4EA1-9CB8-FC0854A1D072}" dt="2022-04-25T16:14:43.154" v="480" actId="1076"/>
          <ac:picMkLst>
            <pc:docMk/>
            <pc:sldMk cId="3581464004" sldId="273"/>
            <ac:picMk id="4" creationId="{957F2B7D-011C-1481-75B4-33944484546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14.mp4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8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8851" y="926758"/>
            <a:ext cx="5564381" cy="237452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sz="4400" b="1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Solar Folder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8851" y="3301286"/>
            <a:ext cx="6795913" cy="1684868"/>
          </a:xfr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Roboto"/>
                <a:ea typeface="Roboto"/>
              </a:rPr>
              <a:t>Team Zero</a:t>
            </a:r>
          </a:p>
          <a:p>
            <a:pPr>
              <a:lnSpc>
                <a:spcPct val="100000"/>
              </a:lnSpc>
            </a:pPr>
            <a:r>
              <a:rPr lang="en-US" sz="1600">
                <a:latin typeface="Roboto"/>
                <a:ea typeface="Roboto"/>
              </a:rPr>
              <a:t>Michael Goldstein, Madeline </a:t>
            </a:r>
            <a:r>
              <a:rPr lang="en-US" sz="1600" err="1">
                <a:latin typeface="Roboto"/>
                <a:ea typeface="Roboto"/>
              </a:rPr>
              <a:t>Holda</a:t>
            </a:r>
            <a:r>
              <a:rPr lang="en-US" sz="1600">
                <a:latin typeface="Roboto"/>
                <a:ea typeface="Roboto"/>
              </a:rPr>
              <a:t>, Bill Huang, </a:t>
            </a:r>
            <a:endParaRPr lang="en-US" sz="1600"/>
          </a:p>
          <a:p>
            <a:pPr>
              <a:lnSpc>
                <a:spcPct val="100000"/>
              </a:lnSpc>
            </a:pPr>
            <a:r>
              <a:rPr lang="en-US" sz="1600" err="1">
                <a:latin typeface="Roboto"/>
                <a:ea typeface="Roboto"/>
              </a:rPr>
              <a:t>Sangjin</a:t>
            </a:r>
            <a:r>
              <a:rPr lang="en-US" sz="1600">
                <a:latin typeface="Roboto"/>
                <a:ea typeface="Roboto"/>
              </a:rPr>
              <a:t> Lee, </a:t>
            </a:r>
            <a:r>
              <a:rPr lang="en-US" sz="1600" err="1">
                <a:latin typeface="Roboto"/>
                <a:ea typeface="Roboto"/>
              </a:rPr>
              <a:t>Vishva</a:t>
            </a:r>
            <a:r>
              <a:rPr lang="en-US" sz="1600">
                <a:latin typeface="Roboto"/>
                <a:ea typeface="Roboto"/>
              </a:rPr>
              <a:t> Patel, Olivia Plumb</a:t>
            </a:r>
          </a:p>
          <a:p>
            <a:pPr>
              <a:lnSpc>
                <a:spcPct val="100000"/>
              </a:lnSpc>
            </a:pPr>
            <a:r>
              <a:rPr lang="en-US" sz="1600">
                <a:latin typeface="Roboto"/>
                <a:ea typeface="Roboto"/>
              </a:rPr>
              <a:t>April 25, 2022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085F903B-981E-415E-BC15-0DFE46728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88800" y="66548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9"/>
    </mc:Choice>
    <mc:Fallback>
      <p:transition spd="slow" advTm="1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001C-FBDD-4DC3-B116-E0901E44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</a:rPr>
              <a:t>Electrical System Wiring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32AC762-B524-456D-82AE-907F6A418A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r="56428"/>
          <a:stretch/>
        </p:blipFill>
        <p:spPr>
          <a:xfrm>
            <a:off x="1454315" y="1321967"/>
            <a:ext cx="4044100" cy="279348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F7F2B-F820-4F67-87CF-593289874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6934" y="4350141"/>
            <a:ext cx="9618133" cy="18973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Roboto"/>
                <a:ea typeface="Roboto"/>
              </a:rPr>
              <a:t>Power supply transforms 120V wall outlet to ~36V DC for motor</a:t>
            </a:r>
          </a:p>
          <a:p>
            <a:r>
              <a:rPr lang="en-US" sz="2400">
                <a:latin typeface="Roboto"/>
                <a:ea typeface="Roboto"/>
              </a:rPr>
              <a:t>Motor driver determines speed and direction of motor</a:t>
            </a:r>
          </a:p>
          <a:p>
            <a:r>
              <a:rPr lang="en-US" sz="2400">
                <a:latin typeface="Roboto"/>
                <a:ea typeface="Roboto"/>
              </a:rPr>
              <a:t>Raspberry pi acts as motor controller, sending commands to driver</a:t>
            </a:r>
            <a:endParaRPr lang="en-US" sz="2400"/>
          </a:p>
          <a:p>
            <a:r>
              <a:rPr lang="en-US" sz="2400">
                <a:latin typeface="Roboto"/>
                <a:ea typeface="Roboto"/>
              </a:rPr>
              <a:t>Stepper motor actuates solar panel up and down</a:t>
            </a:r>
            <a:endParaRPr lang="en-US" sz="2400"/>
          </a:p>
          <a:p>
            <a:endParaRPr lang="en-US" sz="2400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BDD9B9A0-6893-467B-AD83-14614DF03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57" r="365"/>
          <a:stretch/>
        </p:blipFill>
        <p:spPr>
          <a:xfrm>
            <a:off x="5323582" y="1305034"/>
            <a:ext cx="3274309" cy="279348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84FCB9C-7F20-4DFA-BED7-0DEBAD903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72"/>
    </mc:Choice>
    <mc:Fallback>
      <p:transition spd="slow" advTm="3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267FC7-3BEC-84FE-B55F-98AF3925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</a:rPr>
              <a:t>Motor Controller 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0ED8-C837-05EC-4DA9-76556CCFD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04278"/>
            <a:ext cx="6354941" cy="51221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Roboto"/>
                <a:ea typeface="Roboto"/>
              </a:rPr>
              <a:t>Can control motor motion, including speed and direction</a:t>
            </a:r>
          </a:p>
          <a:p>
            <a:r>
              <a:rPr lang="en-US">
                <a:latin typeface="Roboto"/>
                <a:ea typeface="Roboto"/>
              </a:rPr>
              <a:t>Single-axis tracking</a:t>
            </a:r>
          </a:p>
          <a:p>
            <a:r>
              <a:rPr lang="en-US">
                <a:latin typeface="Roboto"/>
                <a:ea typeface="Roboto"/>
              </a:rPr>
              <a:t>Algorithm options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</a:rPr>
              <a:t>Pre-determined movement, based on known solar movement patterns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</a:rPr>
              <a:t>Dynamic tracking, based on sensor feedback</a:t>
            </a:r>
          </a:p>
          <a:p>
            <a:r>
              <a:rPr lang="en-US">
                <a:latin typeface="Roboto"/>
                <a:ea typeface="Roboto"/>
              </a:rPr>
              <a:t>Tracking increases energy capture by an average of 22.5% in Atlanta</a:t>
            </a:r>
            <a:endParaRPr lang="en-US"/>
          </a:p>
          <a:p>
            <a:pPr lvl="1"/>
            <a:r>
              <a:rPr lang="en-US">
                <a:latin typeface="Roboto"/>
                <a:ea typeface="Roboto"/>
              </a:rPr>
              <a:t>Higher in areas with more direct sunlight, and less diffuse sunlight</a:t>
            </a:r>
            <a:endParaRPr lang="en-US"/>
          </a:p>
        </p:txBody>
      </p:sp>
      <p:pic>
        <p:nvPicPr>
          <p:cNvPr id="8" name="Picture 8" descr="A picture containing indoor, floor, cluttered, miller&#10;&#10;Description automatically generated">
            <a:extLst>
              <a:ext uri="{FF2B5EF4-FFF2-40B4-BE49-F238E27FC236}">
                <a16:creationId xmlns:a16="http://schemas.microsoft.com/office/drawing/2014/main" id="{2ED58B4E-F0B2-95CF-E89A-D8EC914B5A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34298" y="251777"/>
            <a:ext cx="4088121" cy="5458299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50621D-630F-49B0-912B-E80A90E6F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1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52"/>
    </mc:Choice>
    <mc:Fallback>
      <p:transition spd="slow" advTm="3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8D1EA-C269-7081-22B9-ACD127EDE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82" y="200722"/>
            <a:ext cx="11082618" cy="1014761"/>
          </a:xfrm>
        </p:spPr>
        <p:txBody>
          <a:bodyPr/>
          <a:lstStyle/>
          <a:p>
            <a:r>
              <a:rPr lang="en-US">
                <a:latin typeface="Roboto"/>
                <a:ea typeface="Roboto"/>
              </a:rPr>
              <a:t>Completed Design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AE5C1-563D-CC80-A9BF-6E5A5E0707CA}"/>
              </a:ext>
            </a:extLst>
          </p:cNvPr>
          <p:cNvSpPr txBox="1"/>
          <p:nvPr/>
        </p:nvSpPr>
        <p:spPr>
          <a:xfrm>
            <a:off x="298076" y="1351429"/>
            <a:ext cx="63851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>
              <a:solidFill>
                <a:srgbClr val="003057"/>
              </a:solidFill>
              <a:latin typeface="Roboto"/>
              <a:ea typeface="Roboto"/>
            </a:endParaRPr>
          </a:p>
        </p:txBody>
      </p:sp>
      <p:pic>
        <p:nvPicPr>
          <p:cNvPr id="5" name="Picture 5" descr="A picture containing sky, metal, table, worktable&#10;&#10;Description automatically generated">
            <a:extLst>
              <a:ext uri="{FF2B5EF4-FFF2-40B4-BE49-F238E27FC236}">
                <a16:creationId xmlns:a16="http://schemas.microsoft.com/office/drawing/2014/main" id="{03208104-B315-D37A-6D21-B689589B6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45268" y="1866502"/>
            <a:ext cx="5824257" cy="3696820"/>
          </a:xfrm>
        </p:spPr>
      </p:pic>
      <p:pic>
        <p:nvPicPr>
          <p:cNvPr id="6" name="Picture 9" descr="A picture containing solar cell&#10;&#10;Description automatically generated">
            <a:extLst>
              <a:ext uri="{FF2B5EF4-FFF2-40B4-BE49-F238E27FC236}">
                <a16:creationId xmlns:a16="http://schemas.microsoft.com/office/drawing/2014/main" id="{2E2A7C76-83E5-B3C0-8873-5C886B5E0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71" y="1911068"/>
            <a:ext cx="4883522" cy="3551336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87363" y="62084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indoor, floor, computer, metal&#10;&#10;Description automatically generated">
            <a:extLst>
              <a:ext uri="{FF2B5EF4-FFF2-40B4-BE49-F238E27FC236}">
                <a16:creationId xmlns:a16="http://schemas.microsoft.com/office/drawing/2014/main" id="{957F2B7D-011C-1481-75B4-339444845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5177" t="32515" r="272" b="6135"/>
          <a:stretch/>
        </p:blipFill>
        <p:spPr>
          <a:xfrm>
            <a:off x="3168169" y="1204279"/>
            <a:ext cx="5868558" cy="508688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AF5501-9C13-931C-2856-E39917EE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</a:rPr>
              <a:t>Final Assembly</a:t>
            </a:r>
            <a:endParaRPr lang="en-US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87363" y="6370637"/>
            <a:ext cx="487363" cy="487363"/>
          </a:xfrm>
          <a:prstGeom prst="rect">
            <a:avLst/>
          </a:prstGeom>
        </p:spPr>
      </p:pic>
      <p:pic>
        <p:nvPicPr>
          <p:cNvPr id="6" name="Capstone moving" descr="Capstone moving">
            <a:hlinkClick r:id="" action="ppaction://media"/>
            <a:extLst>
              <a:ext uri="{FF2B5EF4-FFF2-40B4-BE49-F238E27FC236}">
                <a16:creationId xmlns:a16="http://schemas.microsoft.com/office/drawing/2014/main" id="{9810D8BF-3CEE-39A1-6A4A-B6866F3738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/>
          <a:stretch/>
        </p:blipFill>
        <p:spPr>
          <a:xfrm>
            <a:off x="1395633" y="1100138"/>
            <a:ext cx="9228491" cy="5191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14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3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AF5501-9C13-931C-2856-E39917EE5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748" y="2414239"/>
            <a:ext cx="5210503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</a:rPr>
              <a:t>Thank you for watching!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b="1"/>
              <a:t>Project 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580054"/>
            <a:ext cx="4948326" cy="45989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Roboto"/>
                <a:ea typeface="Roboto"/>
              </a:rPr>
              <a:t>Major problems with current solar panel systems:</a:t>
            </a:r>
          </a:p>
          <a:p>
            <a:pPr marL="0" indent="0">
              <a:buNone/>
            </a:pP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Roboto"/>
                <a:ea typeface="Roboto"/>
              </a:rPr>
              <a:t>High upfront costs (typically $20,000-$30,000)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Roboto"/>
                <a:ea typeface="Roboto"/>
              </a:rPr>
              <a:t>Difficulty of installation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latin typeface="Roboto"/>
                <a:ea typeface="Roboto"/>
              </a:rPr>
              <a:t>Many homes unsuitable for solar</a:t>
            </a:r>
            <a:endParaRPr lang="en-US" sz="240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ECBA47C-4662-4D05-8AEE-6BF7427680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680211" y="200722"/>
            <a:ext cx="5613400" cy="3199637"/>
          </a:xfrm>
          <a:noFill/>
        </p:spPr>
      </p:pic>
      <p:pic>
        <p:nvPicPr>
          <p:cNvPr id="1030" name="Picture 6" descr="Is Your House Ideal for Solar Panels Installation? - Marthedal Solar, Air &amp;amp;  Heating">
            <a:extLst>
              <a:ext uri="{FF2B5EF4-FFF2-40B4-BE49-F238E27FC236}">
                <a16:creationId xmlns:a16="http://schemas.microsoft.com/office/drawing/2014/main" id="{EA1EAA52-4AEB-4400-8C93-ABAB827D8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5" b="22034"/>
          <a:stretch/>
        </p:blipFill>
        <p:spPr bwMode="auto">
          <a:xfrm>
            <a:off x="5644409" y="3643305"/>
            <a:ext cx="5649201" cy="221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7E5CF50B-7850-4B75-B131-310A78455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88800" y="6633234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0"/>
    </mc:Choice>
    <mc:Fallback>
      <p:transition spd="slow" advTm="28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139" y="1349273"/>
            <a:ext cx="4558747" cy="48041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Affordable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Easy to install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Multipurpose </a:t>
            </a:r>
          </a:p>
          <a:p>
            <a:pPr lvl="1"/>
            <a:r>
              <a:rPr lang="en-US" sz="2000"/>
              <a:t>continuous use, storage, backup power generation, charging station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Introduces new customers to clean energy</a:t>
            </a:r>
          </a:p>
        </p:txBody>
      </p:sp>
      <p:pic>
        <p:nvPicPr>
          <p:cNvPr id="4" name="Picture 2" descr="Chart&#10;&#10;Description automatically generated">
            <a:extLst>
              <a:ext uri="{FF2B5EF4-FFF2-40B4-BE49-F238E27FC236}">
                <a16:creationId xmlns:a16="http://schemas.microsoft.com/office/drawing/2014/main" id="{4E91AC3A-D4EE-414D-A53A-3147899E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314" y="2653689"/>
            <a:ext cx="6633287" cy="3051313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39" y="237285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b="1"/>
              <a:t>Project Goal</a:t>
            </a:r>
          </a:p>
        </p:txBody>
      </p:sp>
      <p:pic>
        <p:nvPicPr>
          <p:cNvPr id="1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EB1722A8-BB81-4BB3-9FE1-2C90363914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700" b="88978"/>
          <a:stretch/>
        </p:blipFill>
        <p:spPr>
          <a:xfrm>
            <a:off x="5430314" y="337418"/>
            <a:ext cx="5558685" cy="372623"/>
          </a:xfrm>
          <a:prstGeom prst="rect">
            <a:avLst/>
          </a:prstGeom>
        </p:spPr>
      </p:pic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62DCE0FE-A965-4597-814A-FAE3A5A39E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82" t="28657" r="51410"/>
          <a:stretch/>
        </p:blipFill>
        <p:spPr>
          <a:xfrm>
            <a:off x="6096000" y="723556"/>
            <a:ext cx="1662638" cy="1735679"/>
          </a:xfrm>
          <a:prstGeom prst="rect">
            <a:avLst/>
          </a:prstGeom>
        </p:spPr>
      </p:pic>
      <p:pic>
        <p:nvPicPr>
          <p:cNvPr id="15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10871AEE-99F9-49A4-A7F6-3677D1D1E4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53" t="29860" r="77" b="12826"/>
          <a:stretch/>
        </p:blipFill>
        <p:spPr>
          <a:xfrm>
            <a:off x="8076066" y="803768"/>
            <a:ext cx="2419382" cy="1575254"/>
          </a:xfrm>
          <a:prstGeom prst="rect">
            <a:avLst/>
          </a:prstGeom>
        </p:spPr>
      </p:pic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27038998-A84F-492F-8963-CCE493C34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88800" y="66548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1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7"/>
    </mc:Choice>
    <mc:Fallback>
      <p:transition spd="slow" advTm="12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8D1EA-C269-7081-22B9-ACD127ED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</a:rPr>
              <a:t>Solution Concept</a:t>
            </a:r>
            <a:endParaRPr lang="en-US"/>
          </a:p>
        </p:txBody>
      </p:sp>
      <p:pic>
        <p:nvPicPr>
          <p:cNvPr id="7" name="Picture 7" descr="A picture containing text, windmill&#10;&#10;Description automatically generated">
            <a:extLst>
              <a:ext uri="{FF2B5EF4-FFF2-40B4-BE49-F238E27FC236}">
                <a16:creationId xmlns:a16="http://schemas.microsoft.com/office/drawing/2014/main" id="{A3811920-1E1C-14A7-F847-C8F5085B5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72822" y="3115397"/>
            <a:ext cx="5446619" cy="2487706"/>
          </a:xfr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CEB62E1F-E05B-E5EB-44B3-717D708DD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518" y="697960"/>
            <a:ext cx="3247464" cy="2414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8AE5C1-563D-CC80-A9BF-6E5A5E0707CA}"/>
              </a:ext>
            </a:extLst>
          </p:cNvPr>
          <p:cNvSpPr txBox="1"/>
          <p:nvPr/>
        </p:nvSpPr>
        <p:spPr>
          <a:xfrm>
            <a:off x="912054" y="1126880"/>
            <a:ext cx="576076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3057"/>
                </a:solidFill>
                <a:latin typeface="Roboto"/>
                <a:ea typeface="Roboto"/>
              </a:rPr>
              <a:t>2 Panel Folding Design</a:t>
            </a:r>
            <a:endParaRPr lang="en-US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3057"/>
                </a:solidFill>
                <a:latin typeface="Roboto"/>
                <a:ea typeface="Roboto"/>
              </a:rPr>
              <a:t>Motorized hinge allows sun tracking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3057"/>
                </a:solidFill>
                <a:latin typeface="Roboto"/>
                <a:ea typeface="Roboto"/>
              </a:rPr>
              <a:t>Expandable system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3057"/>
                </a:solidFill>
                <a:latin typeface="Roboto"/>
                <a:ea typeface="Roboto"/>
              </a:rPr>
              <a:t>DIY installation (no screws or nails)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3057"/>
                </a:solidFill>
                <a:latin typeface="Roboto"/>
                <a:ea typeface="Roboto"/>
              </a:rPr>
              <a:t>Roof and ground configurations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3057"/>
                </a:solidFill>
                <a:latin typeface="Roboto"/>
                <a:ea typeface="Roboto"/>
              </a:rPr>
              <a:t>Compatible with most solar panels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3057"/>
                </a:solidFill>
                <a:latin typeface="Roboto"/>
                <a:ea typeface="Roboto"/>
              </a:rPr>
              <a:t>Low Cost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rgbClr val="003057"/>
                </a:solidFill>
                <a:latin typeface="Roboto"/>
                <a:ea typeface="Roboto"/>
              </a:rPr>
              <a:t>Addresses gap in market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6C6CBA-6320-D298-8D9E-CD4F2A492C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1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98"/>
    </mc:Choice>
    <mc:Fallback>
      <p:transition spd="slow" advTm="43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case&#10;&#10;Description automatically generated">
            <a:extLst>
              <a:ext uri="{FF2B5EF4-FFF2-40B4-BE49-F238E27FC236}">
                <a16:creationId xmlns:a16="http://schemas.microsoft.com/office/drawing/2014/main" id="{A934AEB7-E1D9-4178-9AF5-CE83B50987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1"/>
          </p:nvPr>
        </p:nvPicPr>
        <p:blipFill rotWithShape="1">
          <a:blip r:embed="rId4"/>
          <a:srcRect l="17571" t="14533" r="10963"/>
          <a:stretch/>
        </p:blipFill>
        <p:spPr>
          <a:xfrm>
            <a:off x="4110307" y="875652"/>
            <a:ext cx="8081693" cy="50162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55763-BF61-516A-136F-D2A8CCFBD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0"/>
            <a:ext cx="3932767" cy="1600200"/>
          </a:xfrm>
        </p:spPr>
        <p:txBody>
          <a:bodyPr/>
          <a:lstStyle/>
          <a:p>
            <a:r>
              <a:rPr lang="en-US"/>
              <a:t>Mount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AFCFE4-9F4B-D27D-A940-0193A6ABB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817650"/>
            <a:ext cx="3471073" cy="3919306"/>
          </a:xfrm>
        </p:spPr>
        <p:txBody>
          <a:bodyPr>
            <a:normAutofit lnSpcReduction="10000"/>
          </a:bodyPr>
          <a:lstStyle/>
          <a:p>
            <a:r>
              <a:rPr lang="en-US"/>
              <a:t>Individual Mount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Material: Galvanized Steel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Weight of block: 6.5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Dimension of block: 4 ft x 2.25 ft</a:t>
            </a:r>
          </a:p>
          <a:p>
            <a:r>
              <a:rPr lang="en-US"/>
              <a:t>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4 individual mount blocks + connecting strut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Adjusts to all roof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Ground or roof mounting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Additional weights for various average wind and roof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sustain 80 mph winds with deployed panels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D4A21-08C9-4545-8F88-EF0336BDF51F}"/>
              </a:ext>
            </a:extLst>
          </p:cNvPr>
          <p:cNvSpPr txBox="1"/>
          <p:nvPr/>
        </p:nvSpPr>
        <p:spPr>
          <a:xfrm>
            <a:off x="6646031" y="5405564"/>
            <a:ext cx="216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Additional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565D2-5E48-4055-99C7-861881F1B35D}"/>
              </a:ext>
            </a:extLst>
          </p:cNvPr>
          <p:cNvSpPr txBox="1"/>
          <p:nvPr/>
        </p:nvSpPr>
        <p:spPr>
          <a:xfrm>
            <a:off x="3853912" y="1363523"/>
            <a:ext cx="2164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Individual Mount Block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CC3F6-AA94-485F-8F0B-E9BC7CD07EE9}"/>
              </a:ext>
            </a:extLst>
          </p:cNvPr>
          <p:cNvSpPr txBox="1"/>
          <p:nvPr/>
        </p:nvSpPr>
        <p:spPr>
          <a:xfrm>
            <a:off x="6746927" y="277411"/>
            <a:ext cx="216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Connecting Struts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12D8BA-CF99-4DDF-8F78-EA4077BD9A1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829226" y="646743"/>
            <a:ext cx="126571" cy="953457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344E5F-1F7B-4C47-89B8-6FEEFC7BD30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829226" y="646743"/>
            <a:ext cx="612184" cy="875652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FF0D53-4F5B-410C-8BF9-64789103714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690102" y="646743"/>
            <a:ext cx="1139124" cy="295839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2D8D54-AB5B-47A2-9CCD-C89266CB1A7B}"/>
              </a:ext>
            </a:extLst>
          </p:cNvPr>
          <p:cNvCxnSpPr>
            <a:cxnSpLocks/>
          </p:cNvCxnSpPr>
          <p:nvPr/>
        </p:nvCxnSpPr>
        <p:spPr>
          <a:xfrm flipH="1" flipV="1">
            <a:off x="7232542" y="4207003"/>
            <a:ext cx="394892" cy="1227978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47DA84-C6CC-463F-9D5E-48D276CFFE49}"/>
              </a:ext>
            </a:extLst>
          </p:cNvPr>
          <p:cNvCxnSpPr>
            <a:cxnSpLocks/>
          </p:cNvCxnSpPr>
          <p:nvPr/>
        </p:nvCxnSpPr>
        <p:spPr>
          <a:xfrm flipV="1">
            <a:off x="7627434" y="4783810"/>
            <a:ext cx="201792" cy="65117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65B688-1FCF-4BC6-B451-EA7ECA5C008F}"/>
              </a:ext>
            </a:extLst>
          </p:cNvPr>
          <p:cNvCxnSpPr>
            <a:cxnSpLocks/>
          </p:cNvCxnSpPr>
          <p:nvPr/>
        </p:nvCxnSpPr>
        <p:spPr>
          <a:xfrm flipV="1">
            <a:off x="4549499" y="875652"/>
            <a:ext cx="1882370" cy="2901651"/>
          </a:xfrm>
          <a:prstGeom prst="straightConnector1">
            <a:avLst/>
          </a:prstGeom>
          <a:ln w="19050">
            <a:solidFill>
              <a:srgbClr val="A7934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411427-5931-4765-B4C5-CCA6BFB1B2BB}"/>
              </a:ext>
            </a:extLst>
          </p:cNvPr>
          <p:cNvCxnSpPr>
            <a:cxnSpLocks/>
          </p:cNvCxnSpPr>
          <p:nvPr/>
        </p:nvCxnSpPr>
        <p:spPr>
          <a:xfrm>
            <a:off x="4549499" y="3878282"/>
            <a:ext cx="1417385" cy="462366"/>
          </a:xfrm>
          <a:prstGeom prst="straightConnector1">
            <a:avLst/>
          </a:prstGeom>
          <a:ln w="19050">
            <a:solidFill>
              <a:srgbClr val="A7934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A653E57-DF11-D1EB-4149-405EDE4F2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2629" y="6478292"/>
            <a:ext cx="396544" cy="3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4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56"/>
    </mc:Choice>
    <mc:Fallback>
      <p:transition spd="slow" advTm="62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A93C28F-6333-8F7C-4C99-650063A2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>
            <a:normAutofit/>
          </a:bodyPr>
          <a:lstStyle/>
          <a:p>
            <a:r>
              <a:rPr lang="en-US"/>
              <a:t>Actuation System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634F135-59EE-9B0D-5337-01D500A7E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Roboto"/>
                <a:ea typeface="Roboto"/>
              </a:rPr>
              <a:t>Single Linkage Lead Screw</a:t>
            </a:r>
          </a:p>
          <a:p>
            <a:r>
              <a:rPr lang="en-US">
                <a:latin typeface="Roboto"/>
                <a:ea typeface="Roboto"/>
              </a:rPr>
              <a:t>- Lifts panel under 80MPH wind speed</a:t>
            </a:r>
          </a:p>
          <a:p>
            <a:r>
              <a:rPr lang="en-US">
                <a:latin typeface="Roboto"/>
                <a:ea typeface="Roboto"/>
              </a:rPr>
              <a:t>- Self locking</a:t>
            </a:r>
          </a:p>
          <a:p>
            <a:endParaRPr lang="en-US"/>
          </a:p>
          <a:p>
            <a:r>
              <a:rPr lang="en-US" b="1">
                <a:latin typeface="Roboto"/>
                <a:ea typeface="Roboto"/>
              </a:rPr>
              <a:t>Gas Springs</a:t>
            </a:r>
          </a:p>
          <a:p>
            <a:r>
              <a:rPr lang="en-US">
                <a:latin typeface="Roboto"/>
                <a:ea typeface="Roboto"/>
              </a:rPr>
              <a:t>- Damping</a:t>
            </a:r>
          </a:p>
          <a:p>
            <a:r>
              <a:rPr lang="en-US">
                <a:latin typeface="Roboto"/>
                <a:ea typeface="Roboto"/>
              </a:rPr>
              <a:t>- Panel weight offset</a:t>
            </a:r>
          </a:p>
          <a:p>
            <a:endParaRPr lang="en-US" b="1"/>
          </a:p>
          <a:p>
            <a:r>
              <a:rPr lang="en-US" b="1">
                <a:latin typeface="Roboto"/>
                <a:ea typeface="Roboto"/>
              </a:rPr>
              <a:t>Direct Drive Stepper Motor</a:t>
            </a:r>
            <a:endParaRPr lang="en-US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B84BF75-5F16-934C-D23E-8A421E1839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6" b="6"/>
          <a:stretch/>
        </p:blipFill>
        <p:spPr/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6327031-DF8D-8CF2-E31C-83FCAA602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798" y="6400798"/>
            <a:ext cx="304801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0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42"/>
    </mc:Choice>
    <mc:Fallback>
      <p:transition spd="slow" advTm="25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3708-F518-476B-96F2-43588D3C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Actuation Range</a:t>
            </a:r>
          </a:p>
        </p:txBody>
      </p:sp>
      <p:pic>
        <p:nvPicPr>
          <p:cNvPr id="10" name="Picture Placeholder 9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1B517983-D6B5-45B3-BF68-CD1441D84A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-113" b="135"/>
          <a:stretch/>
        </p:blipFill>
        <p:spPr>
          <a:xfrm>
            <a:off x="4452017" y="764930"/>
            <a:ext cx="4170812" cy="53281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F0F3D-19F4-4EAB-BFAC-25DE5386C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</a:rPr>
              <a:t>Positions anywhere between 22 degrees to -38 degrees throughout the day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6B157-B77C-4FF4-9795-053558090FCD}"/>
              </a:ext>
            </a:extLst>
          </p:cNvPr>
          <p:cNvSpPr txBox="1"/>
          <p:nvPr/>
        </p:nvSpPr>
        <p:spPr>
          <a:xfrm>
            <a:off x="5574097" y="395598"/>
            <a:ext cx="2136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Roboto"/>
                <a:ea typeface="Roboto"/>
              </a:rPr>
              <a:t>Lowest Position</a:t>
            </a:r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7EFE8DD-605A-4D43-9036-AD8AFBE97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739" y="764930"/>
            <a:ext cx="3430922" cy="53861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67DF38-3B57-47BE-9FD6-690D06748069}"/>
              </a:ext>
            </a:extLst>
          </p:cNvPr>
          <p:cNvSpPr txBox="1"/>
          <p:nvPr/>
        </p:nvSpPr>
        <p:spPr>
          <a:xfrm>
            <a:off x="9612697" y="395598"/>
            <a:ext cx="250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Roboto"/>
                <a:ea typeface="Roboto"/>
              </a:rPr>
              <a:t>Highest Position</a:t>
            </a:r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FC0DFD-A69B-CA75-0C6F-B21996B88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9402" y="6462402"/>
            <a:ext cx="395598" cy="3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9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90"/>
    </mc:Choice>
    <mc:Fallback>
      <p:transition spd="slow" advTm="13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3186-B8A3-BC1D-0772-A5E846F0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12376"/>
            <a:ext cx="5097378" cy="662445"/>
          </a:xfrm>
        </p:spPr>
        <p:txBody>
          <a:bodyPr>
            <a:normAutofit/>
          </a:bodyPr>
          <a:lstStyle/>
          <a:p>
            <a:r>
              <a:rPr lang="en-US">
                <a:latin typeface="Roboto"/>
                <a:ea typeface="Roboto"/>
              </a:rPr>
              <a:t>Hinge and Panel Design</a:t>
            </a:r>
            <a:endParaRPr lang="en-US"/>
          </a:p>
        </p:txBody>
      </p:sp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33864574-683B-3FFD-0647-0ACA59097B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1002" b="1002"/>
          <a:stretch/>
        </p:blipFill>
        <p:spPr>
          <a:xfrm>
            <a:off x="5815325" y="509086"/>
            <a:ext cx="5614707" cy="380439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69AFA-CA4F-4A9D-6634-7ABD7FD83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1147197"/>
            <a:ext cx="4203700" cy="3166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2000">
                <a:latin typeface="Roboto"/>
                <a:ea typeface="Roboto"/>
              </a:rPr>
              <a:t>Designed to withstand heavy loads</a:t>
            </a:r>
          </a:p>
          <a:p>
            <a:pPr marL="285750" indent="-285750">
              <a:buChar char="•"/>
            </a:pPr>
            <a:r>
              <a:rPr lang="en-US" sz="2000">
                <a:latin typeface="Roboto"/>
                <a:ea typeface="Roboto"/>
              </a:rPr>
              <a:t>Allows various roof angles</a:t>
            </a:r>
          </a:p>
          <a:p>
            <a:pPr marL="285750" indent="-285750">
              <a:buChar char="•"/>
            </a:pPr>
            <a:r>
              <a:rPr lang="en-US" sz="2000">
                <a:latin typeface="Roboto"/>
                <a:ea typeface="Roboto"/>
              </a:rPr>
              <a:t>Quick install</a:t>
            </a:r>
          </a:p>
          <a:p>
            <a:pPr marL="285750" indent="-285750">
              <a:buChar char="•"/>
            </a:pPr>
            <a:r>
              <a:rPr lang="en-US" sz="2000" err="1">
                <a:latin typeface="Roboto"/>
                <a:ea typeface="Roboto"/>
              </a:rPr>
              <a:t>Waterjetted</a:t>
            </a:r>
            <a:r>
              <a:rPr lang="en-US" sz="2000">
                <a:latin typeface="Roboto"/>
                <a:ea typeface="Roboto"/>
              </a:rPr>
              <a:t> and welded</a:t>
            </a:r>
          </a:p>
        </p:txBody>
      </p:sp>
      <p:pic>
        <p:nvPicPr>
          <p:cNvPr id="10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A0D41EAC-1D90-6BDC-5ED3-FED3AC1D2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21" y="3112994"/>
            <a:ext cx="2496671" cy="3332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44364" y="6445624"/>
            <a:ext cx="104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" panose="02000000000000000000"/>
              </a:rPr>
              <a:t>Hinges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5251" y="4546099"/>
            <a:ext cx="1526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" panose="02000000000000000000"/>
              </a:rPr>
              <a:t>Panel Struts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FDC8CF2-AEEE-CB2B-8CA2-FEFBCDEDA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9488" y="6305488"/>
            <a:ext cx="400111" cy="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2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30"/>
    </mc:Choice>
    <mc:Fallback>
      <p:transition spd="slow" advTm="16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3186-B8A3-BC1D-0772-A5E846F0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12376"/>
            <a:ext cx="6924737" cy="595407"/>
          </a:xfrm>
        </p:spPr>
        <p:txBody>
          <a:bodyPr>
            <a:normAutofit fontScale="90000"/>
          </a:bodyPr>
          <a:lstStyle/>
          <a:p>
            <a:r>
              <a:rPr lang="en-US">
                <a:latin typeface="Roboto"/>
                <a:ea typeface="Roboto"/>
              </a:rPr>
              <a:t>Design Calculations and Verifications</a:t>
            </a:r>
            <a:endParaRPr lang="en-US"/>
          </a:p>
        </p:txBody>
      </p:sp>
      <p:pic>
        <p:nvPicPr>
          <p:cNvPr id="9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A16E7A6-176B-80D9-E9CB-C907E065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105" y="656397"/>
            <a:ext cx="4502524" cy="25756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054BEF-BA8C-654B-046D-8ACF7FDB292F}"/>
              </a:ext>
            </a:extLst>
          </p:cNvPr>
          <p:cNvSpPr txBox="1"/>
          <p:nvPr/>
        </p:nvSpPr>
        <p:spPr>
          <a:xfrm>
            <a:off x="8086167" y="322281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Roboto"/>
                <a:ea typeface="Roboto"/>
              </a:rPr>
              <a:t>Hinge Buckling</a:t>
            </a:r>
            <a:r>
              <a:rPr lang="en-US" sz="2000">
                <a:latin typeface="Roboto"/>
                <a:ea typeface="Roboto"/>
                <a:cs typeface="Calibri"/>
              </a:rPr>
              <a:t> Modes</a:t>
            </a:r>
          </a:p>
        </p:txBody>
      </p:sp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CCE84770-CC28-9ED0-A7B6-5AE7DF269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90" y="3998467"/>
            <a:ext cx="5398993" cy="2525390"/>
          </a:xfrm>
          <a:prstGeom prst="rect">
            <a:avLst/>
          </a:prstGeom>
        </p:spPr>
      </p:pic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6136F0EE-0C10-0BDC-E87E-E8D669B5D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7" y="1044598"/>
            <a:ext cx="3807760" cy="2314717"/>
          </a:xfrm>
          <a:prstGeom prst="rect">
            <a:avLst/>
          </a:prstGeom>
        </p:spPr>
      </p:pic>
      <p:pic>
        <p:nvPicPr>
          <p:cNvPr id="18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96CFC412-F215-E017-912A-9B72B46E8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665" y="3434006"/>
            <a:ext cx="2743200" cy="550283"/>
          </a:xfrm>
          <a:prstGeom prst="rect">
            <a:avLst/>
          </a:prstGeom>
        </p:spPr>
      </p:pic>
      <p:pic>
        <p:nvPicPr>
          <p:cNvPr id="21" name="Picture 21" descr="Text&#10;&#10;Description automatically generated">
            <a:extLst>
              <a:ext uri="{FF2B5EF4-FFF2-40B4-BE49-F238E27FC236}">
                <a16:creationId xmlns:a16="http://schemas.microsoft.com/office/drawing/2014/main" id="{8F9BF40E-6820-C735-8495-854B5FF77C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082" t="6259" r="25714" b="4135"/>
          <a:stretch/>
        </p:blipFill>
        <p:spPr>
          <a:xfrm>
            <a:off x="6282017" y="3513005"/>
            <a:ext cx="1769408" cy="3048841"/>
          </a:xfrm>
          <a:prstGeom prst="rect">
            <a:avLst/>
          </a:prstGeom>
        </p:spPr>
      </p:pic>
      <p:pic>
        <p:nvPicPr>
          <p:cNvPr id="22" name="Picture 22" descr="A picture containing logo&#10;&#10;Description automatically generated">
            <a:extLst>
              <a:ext uri="{FF2B5EF4-FFF2-40B4-BE49-F238E27FC236}">
                <a16:creationId xmlns:a16="http://schemas.microsoft.com/office/drawing/2014/main" id="{F10BFCA6-8836-AFE8-8A9E-DCC44DEA2A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653" t="12800" r="408" b="465"/>
          <a:stretch/>
        </p:blipFill>
        <p:spPr>
          <a:xfrm>
            <a:off x="7985312" y="3665669"/>
            <a:ext cx="1948326" cy="2222203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33995A1B-61D6-156C-1E6A-E1D8B3595E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1670" y="6091239"/>
            <a:ext cx="1763806" cy="64826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14629" y="6380629"/>
            <a:ext cx="477371" cy="4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6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"/>
    </mc:Choice>
    <mc:Fallback>
      <p:transition spd="slow" advTm="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" objId="4"/>
        <p14:stopEvt time="905" objId="4"/>
      </p14:showEvtLst>
    </p:ext>
  </p:extLs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13A279AA63CA4697F85B5AF054F29B" ma:contentTypeVersion="10" ma:contentTypeDescription="Create a new document." ma:contentTypeScope="" ma:versionID="c2f24f76ad9a68da189117b3cc526f79">
  <xsd:schema xmlns:xsd="http://www.w3.org/2001/XMLSchema" xmlns:xs="http://www.w3.org/2001/XMLSchema" xmlns:p="http://schemas.microsoft.com/office/2006/metadata/properties" xmlns:ns2="bb15e570-7a84-49bc-8d86-dbe9e2864a8e" targetNamespace="http://schemas.microsoft.com/office/2006/metadata/properties" ma:root="true" ma:fieldsID="00d67fc844170e86ff2107e840fcd7fa" ns2:_="">
    <xsd:import namespace="bb15e570-7a84-49bc-8d86-dbe9e2864a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15e570-7a84-49bc-8d86-dbe9e2864a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0345A3-733F-4B35-9955-3EC855E48673}">
  <ds:schemaRefs>
    <ds:schemaRef ds:uri="bb15e570-7a84-49bc-8d86-dbe9e2864a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FF2E628-57DC-4AF8-904D-EC64AEE46F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CC2A53-17E6-4FBF-97F7-DFB300D248B9}">
  <ds:schemaRefs>
    <ds:schemaRef ds:uri="bb15e570-7a84-49bc-8d86-dbe9e2864a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Application>Microsoft Office PowerPoint</Application>
  <PresentationFormat>Widescreen</PresentationFormat>
  <Slides>14</Slides>
  <Notes>0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Custom Design</vt:lpstr>
      <vt:lpstr>1_Custom Design</vt:lpstr>
      <vt:lpstr>Solar Folder</vt:lpstr>
      <vt:lpstr>Project Background</vt:lpstr>
      <vt:lpstr>Project Goal</vt:lpstr>
      <vt:lpstr>Solution Concept</vt:lpstr>
      <vt:lpstr>Mount System</vt:lpstr>
      <vt:lpstr>Actuation System</vt:lpstr>
      <vt:lpstr>Actuation Range</vt:lpstr>
      <vt:lpstr>Hinge and Panel Design</vt:lpstr>
      <vt:lpstr>Design Calculations and Verifications</vt:lpstr>
      <vt:lpstr>Electrical System Wiring</vt:lpstr>
      <vt:lpstr>Motor Controller Code</vt:lpstr>
      <vt:lpstr>Completed Design</vt:lpstr>
      <vt:lpstr>Final Assembly</vt:lpstr>
      <vt:lpstr>Thank you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Folder</dc:title>
  <dc:creator>Vishva Patel</dc:creator>
  <cp:revision>1</cp:revision>
  <dcterms:created xsi:type="dcterms:W3CDTF">2022-02-23T18:22:54Z</dcterms:created>
  <dcterms:modified xsi:type="dcterms:W3CDTF">2022-04-29T18:20:54Z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0x0101001413A279AA63CA4697F85B5AF054F29B</vt:lpwstr>
  </property>
</Properties>
</file>